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735" r:id="rId2"/>
    <p:sldId id="1602" r:id="rId3"/>
    <p:sldId id="1597" r:id="rId4"/>
    <p:sldId id="1598" r:id="rId5"/>
    <p:sldId id="1600" r:id="rId6"/>
    <p:sldId id="1601" r:id="rId7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A4074F45-4C1C-4A61-9327-149F8E5C190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2101496" y="2061197"/>
            <a:ext cx="3492960" cy="3492960"/>
          </a:xfrm>
          <a:custGeom>
            <a:avLst/>
            <a:gdLst>
              <a:gd name="connsiteX0" fmla="*/ 1746480 w 3492960"/>
              <a:gd name="connsiteY0" fmla="*/ 0 h 3492960"/>
              <a:gd name="connsiteX1" fmla="*/ 3492960 w 3492960"/>
              <a:gd name="connsiteY1" fmla="*/ 1746480 h 3492960"/>
              <a:gd name="connsiteX2" fmla="*/ 1746480 w 3492960"/>
              <a:gd name="connsiteY2" fmla="*/ 3492960 h 3492960"/>
              <a:gd name="connsiteX3" fmla="*/ 0 w 3492960"/>
              <a:gd name="connsiteY3" fmla="*/ 1746480 h 3492960"/>
              <a:gd name="connsiteX4" fmla="*/ 1746480 w 3492960"/>
              <a:gd name="connsiteY4" fmla="*/ 0 h 34929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92960" h="3492960">
                <a:moveTo>
                  <a:pt x="1746480" y="0"/>
                </a:moveTo>
                <a:cubicBezTo>
                  <a:pt x="2711034" y="0"/>
                  <a:pt x="3492960" y="781926"/>
                  <a:pt x="3492960" y="1746480"/>
                </a:cubicBezTo>
                <a:cubicBezTo>
                  <a:pt x="3492960" y="2711034"/>
                  <a:pt x="2711034" y="3492960"/>
                  <a:pt x="1746480" y="3492960"/>
                </a:cubicBezTo>
                <a:cubicBezTo>
                  <a:pt x="781926" y="3492960"/>
                  <a:pt x="0" y="2711034"/>
                  <a:pt x="0" y="1746480"/>
                </a:cubicBezTo>
                <a:cubicBezTo>
                  <a:pt x="0" y="781926"/>
                  <a:pt x="781926" y="0"/>
                  <a:pt x="1746480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>
            <a:noAutofit/>
          </a:bodyPr>
          <a:lstStyle/>
          <a:p>
            <a:r>
              <a:rPr lang="es-ES"/>
              <a:t>Haga clic en el icono para agregar una imagen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3246156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0E826C7E-B49C-477A-BA83-0F54D402233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578609" y="379658"/>
            <a:ext cx="2043152" cy="2043153"/>
          </a:xfrm>
          <a:custGeom>
            <a:avLst/>
            <a:gdLst>
              <a:gd name="connsiteX0" fmla="*/ 1021576 w 2043152"/>
              <a:gd name="connsiteY0" fmla="*/ 0 h 2043153"/>
              <a:gd name="connsiteX1" fmla="*/ 1351402 w 2043152"/>
              <a:gd name="connsiteY1" fmla="*/ 136619 h 2043153"/>
              <a:gd name="connsiteX2" fmla="*/ 1906534 w 2043152"/>
              <a:gd name="connsiteY2" fmla="*/ 691751 h 2043153"/>
              <a:gd name="connsiteX3" fmla="*/ 1906534 w 2043152"/>
              <a:gd name="connsiteY3" fmla="*/ 1351403 h 2043153"/>
              <a:gd name="connsiteX4" fmla="*/ 1351402 w 2043152"/>
              <a:gd name="connsiteY4" fmla="*/ 1906535 h 2043153"/>
              <a:gd name="connsiteX5" fmla="*/ 691750 w 2043152"/>
              <a:gd name="connsiteY5" fmla="*/ 1906535 h 2043153"/>
              <a:gd name="connsiteX6" fmla="*/ 136618 w 2043152"/>
              <a:gd name="connsiteY6" fmla="*/ 1351403 h 2043153"/>
              <a:gd name="connsiteX7" fmla="*/ 136618 w 2043152"/>
              <a:gd name="connsiteY7" fmla="*/ 691751 h 2043153"/>
              <a:gd name="connsiteX8" fmla="*/ 691750 w 2043152"/>
              <a:gd name="connsiteY8" fmla="*/ 136619 h 2043153"/>
              <a:gd name="connsiteX9" fmla="*/ 1021576 w 2043152"/>
              <a:gd name="connsiteY9" fmla="*/ 0 h 20431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043152" h="2043153">
                <a:moveTo>
                  <a:pt x="1021576" y="0"/>
                </a:moveTo>
                <a:cubicBezTo>
                  <a:pt x="1140950" y="0"/>
                  <a:pt x="1260323" y="45540"/>
                  <a:pt x="1351402" y="136619"/>
                </a:cubicBezTo>
                <a:lnTo>
                  <a:pt x="1906534" y="691751"/>
                </a:lnTo>
                <a:cubicBezTo>
                  <a:pt x="2088692" y="873909"/>
                  <a:pt x="2088692" y="1169245"/>
                  <a:pt x="1906534" y="1351403"/>
                </a:cubicBezTo>
                <a:lnTo>
                  <a:pt x="1351402" y="1906535"/>
                </a:lnTo>
                <a:cubicBezTo>
                  <a:pt x="1169244" y="2088693"/>
                  <a:pt x="873908" y="2088693"/>
                  <a:pt x="691750" y="1906535"/>
                </a:cubicBezTo>
                <a:lnTo>
                  <a:pt x="136618" y="1351403"/>
                </a:lnTo>
                <a:cubicBezTo>
                  <a:pt x="-45540" y="1169245"/>
                  <a:pt x="-45540" y="873909"/>
                  <a:pt x="136618" y="691751"/>
                </a:cubicBezTo>
                <a:lnTo>
                  <a:pt x="691750" y="136619"/>
                </a:lnTo>
                <a:cubicBezTo>
                  <a:pt x="782829" y="45540"/>
                  <a:pt x="902203" y="0"/>
                  <a:pt x="1021576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>
            <a:noAutofit/>
          </a:bodyPr>
          <a:lstStyle/>
          <a:p>
            <a:r>
              <a:rPr lang="es-ES"/>
              <a:t>Haga clic en el icono para agregar una imagen</a:t>
            </a:r>
            <a:endParaRPr lang="id-ID"/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2FC558EC-8EFC-45CA-B1A2-D0C1C986B8C0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578608" y="3083344"/>
            <a:ext cx="2043152" cy="2043153"/>
          </a:xfrm>
          <a:custGeom>
            <a:avLst/>
            <a:gdLst>
              <a:gd name="connsiteX0" fmla="*/ 1021576 w 2043152"/>
              <a:gd name="connsiteY0" fmla="*/ 0 h 2043153"/>
              <a:gd name="connsiteX1" fmla="*/ 1351402 w 2043152"/>
              <a:gd name="connsiteY1" fmla="*/ 136619 h 2043153"/>
              <a:gd name="connsiteX2" fmla="*/ 1906534 w 2043152"/>
              <a:gd name="connsiteY2" fmla="*/ 691751 h 2043153"/>
              <a:gd name="connsiteX3" fmla="*/ 1906534 w 2043152"/>
              <a:gd name="connsiteY3" fmla="*/ 1351403 h 2043153"/>
              <a:gd name="connsiteX4" fmla="*/ 1351402 w 2043152"/>
              <a:gd name="connsiteY4" fmla="*/ 1906536 h 2043153"/>
              <a:gd name="connsiteX5" fmla="*/ 691750 w 2043152"/>
              <a:gd name="connsiteY5" fmla="*/ 1906536 h 2043153"/>
              <a:gd name="connsiteX6" fmla="*/ 136618 w 2043152"/>
              <a:gd name="connsiteY6" fmla="*/ 1351403 h 2043153"/>
              <a:gd name="connsiteX7" fmla="*/ 136618 w 2043152"/>
              <a:gd name="connsiteY7" fmla="*/ 691751 h 2043153"/>
              <a:gd name="connsiteX8" fmla="*/ 691750 w 2043152"/>
              <a:gd name="connsiteY8" fmla="*/ 136619 h 2043153"/>
              <a:gd name="connsiteX9" fmla="*/ 1021576 w 2043152"/>
              <a:gd name="connsiteY9" fmla="*/ 0 h 20431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043152" h="2043153">
                <a:moveTo>
                  <a:pt x="1021576" y="0"/>
                </a:moveTo>
                <a:cubicBezTo>
                  <a:pt x="1140950" y="0"/>
                  <a:pt x="1260323" y="45540"/>
                  <a:pt x="1351402" y="136619"/>
                </a:cubicBezTo>
                <a:lnTo>
                  <a:pt x="1906534" y="691751"/>
                </a:lnTo>
                <a:cubicBezTo>
                  <a:pt x="2088692" y="873909"/>
                  <a:pt x="2088692" y="1169245"/>
                  <a:pt x="1906534" y="1351403"/>
                </a:cubicBezTo>
                <a:lnTo>
                  <a:pt x="1351402" y="1906536"/>
                </a:lnTo>
                <a:cubicBezTo>
                  <a:pt x="1169244" y="2088693"/>
                  <a:pt x="873908" y="2088693"/>
                  <a:pt x="691750" y="1906536"/>
                </a:cubicBezTo>
                <a:lnTo>
                  <a:pt x="136618" y="1351403"/>
                </a:lnTo>
                <a:cubicBezTo>
                  <a:pt x="-45540" y="1169245"/>
                  <a:pt x="-45540" y="873909"/>
                  <a:pt x="136618" y="691751"/>
                </a:cubicBezTo>
                <a:lnTo>
                  <a:pt x="691750" y="136619"/>
                </a:lnTo>
                <a:cubicBezTo>
                  <a:pt x="782829" y="45540"/>
                  <a:pt x="902203" y="0"/>
                  <a:pt x="1021576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>
            <a:noAutofit/>
          </a:bodyPr>
          <a:lstStyle/>
          <a:p>
            <a:r>
              <a:rPr lang="es-ES"/>
              <a:t>Haga clic en el icono para agregar una imagen</a:t>
            </a:r>
            <a:endParaRPr lang="id-ID"/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9A6CE7E3-6104-472A-BE4B-84F4F1EBD560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2963258" y="4435187"/>
            <a:ext cx="2043152" cy="2043153"/>
          </a:xfrm>
          <a:custGeom>
            <a:avLst/>
            <a:gdLst>
              <a:gd name="connsiteX0" fmla="*/ 1021576 w 2043152"/>
              <a:gd name="connsiteY0" fmla="*/ 0 h 2043153"/>
              <a:gd name="connsiteX1" fmla="*/ 1351402 w 2043152"/>
              <a:gd name="connsiteY1" fmla="*/ 136618 h 2043153"/>
              <a:gd name="connsiteX2" fmla="*/ 1906535 w 2043152"/>
              <a:gd name="connsiteY2" fmla="*/ 691752 h 2043153"/>
              <a:gd name="connsiteX3" fmla="*/ 1906535 w 2043152"/>
              <a:gd name="connsiteY3" fmla="*/ 1351403 h 2043153"/>
              <a:gd name="connsiteX4" fmla="*/ 1351402 w 2043152"/>
              <a:gd name="connsiteY4" fmla="*/ 1906536 h 2043153"/>
              <a:gd name="connsiteX5" fmla="*/ 691750 w 2043152"/>
              <a:gd name="connsiteY5" fmla="*/ 1906536 h 2043153"/>
              <a:gd name="connsiteX6" fmla="*/ 136618 w 2043152"/>
              <a:gd name="connsiteY6" fmla="*/ 1351403 h 2043153"/>
              <a:gd name="connsiteX7" fmla="*/ 136618 w 2043152"/>
              <a:gd name="connsiteY7" fmla="*/ 691752 h 2043153"/>
              <a:gd name="connsiteX8" fmla="*/ 691750 w 2043152"/>
              <a:gd name="connsiteY8" fmla="*/ 136618 h 2043153"/>
              <a:gd name="connsiteX9" fmla="*/ 1021576 w 2043152"/>
              <a:gd name="connsiteY9" fmla="*/ 0 h 20431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043152" h="2043153">
                <a:moveTo>
                  <a:pt x="1021576" y="0"/>
                </a:moveTo>
                <a:cubicBezTo>
                  <a:pt x="1140950" y="0"/>
                  <a:pt x="1260323" y="45540"/>
                  <a:pt x="1351402" y="136618"/>
                </a:cubicBezTo>
                <a:lnTo>
                  <a:pt x="1906535" y="691752"/>
                </a:lnTo>
                <a:cubicBezTo>
                  <a:pt x="2088692" y="873909"/>
                  <a:pt x="2088692" y="1169245"/>
                  <a:pt x="1906535" y="1351403"/>
                </a:cubicBezTo>
                <a:lnTo>
                  <a:pt x="1351402" y="1906536"/>
                </a:lnTo>
                <a:cubicBezTo>
                  <a:pt x="1169244" y="2088693"/>
                  <a:pt x="873908" y="2088693"/>
                  <a:pt x="691750" y="1906536"/>
                </a:cubicBezTo>
                <a:lnTo>
                  <a:pt x="136618" y="1351403"/>
                </a:lnTo>
                <a:cubicBezTo>
                  <a:pt x="-45540" y="1169245"/>
                  <a:pt x="-45540" y="873909"/>
                  <a:pt x="136618" y="691752"/>
                </a:cubicBezTo>
                <a:lnTo>
                  <a:pt x="691750" y="136618"/>
                </a:lnTo>
                <a:cubicBezTo>
                  <a:pt x="782829" y="45540"/>
                  <a:pt x="902202" y="0"/>
                  <a:pt x="1021576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>
            <a:noAutofit/>
          </a:bodyPr>
          <a:lstStyle/>
          <a:p>
            <a:r>
              <a:rPr lang="es-ES"/>
              <a:t>Haga clic en el icono para agregar una imagen</a:t>
            </a:r>
            <a:endParaRPr lang="id-ID"/>
          </a:p>
        </p:txBody>
      </p:sp>
      <p:sp>
        <p:nvSpPr>
          <p:cNvPr id="18" name="Picture Placeholder 17">
            <a:extLst>
              <a:ext uri="{FF2B5EF4-FFF2-40B4-BE49-F238E27FC236}">
                <a16:creationId xmlns:a16="http://schemas.microsoft.com/office/drawing/2014/main" id="{AA35201A-1891-4154-A070-DA2BC022426F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347909" y="379658"/>
            <a:ext cx="2043152" cy="2043153"/>
          </a:xfrm>
          <a:custGeom>
            <a:avLst/>
            <a:gdLst>
              <a:gd name="connsiteX0" fmla="*/ 1021576 w 2043152"/>
              <a:gd name="connsiteY0" fmla="*/ 0 h 2043153"/>
              <a:gd name="connsiteX1" fmla="*/ 1351402 w 2043152"/>
              <a:gd name="connsiteY1" fmla="*/ 136619 h 2043153"/>
              <a:gd name="connsiteX2" fmla="*/ 1906535 w 2043152"/>
              <a:gd name="connsiteY2" fmla="*/ 691751 h 2043153"/>
              <a:gd name="connsiteX3" fmla="*/ 1906535 w 2043152"/>
              <a:gd name="connsiteY3" fmla="*/ 1351403 h 2043153"/>
              <a:gd name="connsiteX4" fmla="*/ 1351402 w 2043152"/>
              <a:gd name="connsiteY4" fmla="*/ 1906535 h 2043153"/>
              <a:gd name="connsiteX5" fmla="*/ 691750 w 2043152"/>
              <a:gd name="connsiteY5" fmla="*/ 1906535 h 2043153"/>
              <a:gd name="connsiteX6" fmla="*/ 136617 w 2043152"/>
              <a:gd name="connsiteY6" fmla="*/ 1351403 h 2043153"/>
              <a:gd name="connsiteX7" fmla="*/ 136617 w 2043152"/>
              <a:gd name="connsiteY7" fmla="*/ 691751 h 2043153"/>
              <a:gd name="connsiteX8" fmla="*/ 691750 w 2043152"/>
              <a:gd name="connsiteY8" fmla="*/ 136619 h 2043153"/>
              <a:gd name="connsiteX9" fmla="*/ 1021576 w 2043152"/>
              <a:gd name="connsiteY9" fmla="*/ 0 h 20431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043152" h="2043153">
                <a:moveTo>
                  <a:pt x="1021576" y="0"/>
                </a:moveTo>
                <a:cubicBezTo>
                  <a:pt x="1140950" y="0"/>
                  <a:pt x="1260323" y="45540"/>
                  <a:pt x="1351402" y="136619"/>
                </a:cubicBezTo>
                <a:lnTo>
                  <a:pt x="1906535" y="691751"/>
                </a:lnTo>
                <a:cubicBezTo>
                  <a:pt x="2088692" y="873909"/>
                  <a:pt x="2088692" y="1169245"/>
                  <a:pt x="1906535" y="1351403"/>
                </a:cubicBezTo>
                <a:lnTo>
                  <a:pt x="1351402" y="1906535"/>
                </a:lnTo>
                <a:cubicBezTo>
                  <a:pt x="1169244" y="2088693"/>
                  <a:pt x="873908" y="2088693"/>
                  <a:pt x="691750" y="1906535"/>
                </a:cubicBezTo>
                <a:lnTo>
                  <a:pt x="136617" y="1351403"/>
                </a:lnTo>
                <a:cubicBezTo>
                  <a:pt x="-45540" y="1169245"/>
                  <a:pt x="-45540" y="873909"/>
                  <a:pt x="136617" y="691751"/>
                </a:cubicBezTo>
                <a:lnTo>
                  <a:pt x="691750" y="136619"/>
                </a:lnTo>
                <a:cubicBezTo>
                  <a:pt x="782829" y="45540"/>
                  <a:pt x="902202" y="0"/>
                  <a:pt x="1021576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>
            <a:noAutofit/>
          </a:bodyPr>
          <a:lstStyle/>
          <a:p>
            <a:r>
              <a:rPr lang="es-ES"/>
              <a:t>Haga clic en el icono para agregar una imagen</a:t>
            </a:r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2440438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3621E031-74AB-46B2-BADA-E9D27529D47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965343" y="3484949"/>
            <a:ext cx="4373545" cy="3348259"/>
          </a:xfrm>
          <a:custGeom>
            <a:avLst/>
            <a:gdLst>
              <a:gd name="connsiteX0" fmla="*/ 0 w 4373545"/>
              <a:gd name="connsiteY0" fmla="*/ 0 h 3348259"/>
              <a:gd name="connsiteX1" fmla="*/ 4373033 w 4373545"/>
              <a:gd name="connsiteY1" fmla="*/ 0 h 3348259"/>
              <a:gd name="connsiteX2" fmla="*/ 4373033 w 4373545"/>
              <a:gd name="connsiteY2" fmla="*/ 1726814 h 3348259"/>
              <a:gd name="connsiteX3" fmla="*/ 4373545 w 4373545"/>
              <a:gd name="connsiteY3" fmla="*/ 1726814 h 3348259"/>
              <a:gd name="connsiteX4" fmla="*/ 4373545 w 4373545"/>
              <a:gd name="connsiteY4" fmla="*/ 2276089 h 3348259"/>
              <a:gd name="connsiteX5" fmla="*/ 4373033 w 4373545"/>
              <a:gd name="connsiteY5" fmla="*/ 2276089 h 3348259"/>
              <a:gd name="connsiteX6" fmla="*/ 4373033 w 4373545"/>
              <a:gd name="connsiteY6" fmla="*/ 3348259 h 3348259"/>
              <a:gd name="connsiteX7" fmla="*/ 0 w 4373545"/>
              <a:gd name="connsiteY7" fmla="*/ 3348259 h 33482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373545" h="3348259">
                <a:moveTo>
                  <a:pt x="0" y="0"/>
                </a:moveTo>
                <a:lnTo>
                  <a:pt x="4373033" y="0"/>
                </a:lnTo>
                <a:lnTo>
                  <a:pt x="4373033" y="1726814"/>
                </a:lnTo>
                <a:lnTo>
                  <a:pt x="4373545" y="1726814"/>
                </a:lnTo>
                <a:lnTo>
                  <a:pt x="4373545" y="2276089"/>
                </a:lnTo>
                <a:lnTo>
                  <a:pt x="4373033" y="2276089"/>
                </a:lnTo>
                <a:lnTo>
                  <a:pt x="4373033" y="3348259"/>
                </a:lnTo>
                <a:lnTo>
                  <a:pt x="0" y="3348259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>
            <a:noAutofit/>
          </a:bodyPr>
          <a:lstStyle/>
          <a:p>
            <a:r>
              <a:rPr lang="es-ES"/>
              <a:t>Haga clic en el icono para agregar una imagen</a:t>
            </a:r>
            <a:endParaRPr lang="id-ID"/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495AA6D5-2D94-4A31-9503-22B27F34B9CE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788783" y="3509740"/>
            <a:ext cx="4373033" cy="3348259"/>
          </a:xfrm>
          <a:custGeom>
            <a:avLst/>
            <a:gdLst>
              <a:gd name="connsiteX0" fmla="*/ 0 w 4373033"/>
              <a:gd name="connsiteY0" fmla="*/ 0 h 3348259"/>
              <a:gd name="connsiteX1" fmla="*/ 4373033 w 4373033"/>
              <a:gd name="connsiteY1" fmla="*/ 0 h 3348259"/>
              <a:gd name="connsiteX2" fmla="*/ 4373033 w 4373033"/>
              <a:gd name="connsiteY2" fmla="*/ 3348259 h 3348259"/>
              <a:gd name="connsiteX3" fmla="*/ 0 w 4373033"/>
              <a:gd name="connsiteY3" fmla="*/ 3348259 h 33482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73033" h="3348259">
                <a:moveTo>
                  <a:pt x="0" y="0"/>
                </a:moveTo>
                <a:lnTo>
                  <a:pt x="4373033" y="0"/>
                </a:lnTo>
                <a:lnTo>
                  <a:pt x="4373033" y="3348259"/>
                </a:lnTo>
                <a:lnTo>
                  <a:pt x="0" y="3348259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>
            <a:noAutofit/>
          </a:bodyPr>
          <a:lstStyle/>
          <a:p>
            <a:r>
              <a:rPr lang="es-ES"/>
              <a:t>Haga clic en el icono para agregar una imagen</a:t>
            </a:r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0279070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8A26FB4A-2E61-4EFF-86B4-DACC04068CAB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707877" y="875954"/>
            <a:ext cx="4114800" cy="5102352"/>
          </a:xfrm>
          <a:custGeom>
            <a:avLst/>
            <a:gdLst>
              <a:gd name="connsiteX0" fmla="*/ 685814 w 4114800"/>
              <a:gd name="connsiteY0" fmla="*/ 0 h 5102352"/>
              <a:gd name="connsiteX1" fmla="*/ 3428986 w 4114800"/>
              <a:gd name="connsiteY1" fmla="*/ 0 h 5102352"/>
              <a:gd name="connsiteX2" fmla="*/ 4114800 w 4114800"/>
              <a:gd name="connsiteY2" fmla="*/ 685814 h 5102352"/>
              <a:gd name="connsiteX3" fmla="*/ 4114800 w 4114800"/>
              <a:gd name="connsiteY3" fmla="*/ 4416538 h 5102352"/>
              <a:gd name="connsiteX4" fmla="*/ 3428986 w 4114800"/>
              <a:gd name="connsiteY4" fmla="*/ 5102352 h 5102352"/>
              <a:gd name="connsiteX5" fmla="*/ 685814 w 4114800"/>
              <a:gd name="connsiteY5" fmla="*/ 5102352 h 5102352"/>
              <a:gd name="connsiteX6" fmla="*/ 0 w 4114800"/>
              <a:gd name="connsiteY6" fmla="*/ 4416538 h 5102352"/>
              <a:gd name="connsiteX7" fmla="*/ 0 w 4114800"/>
              <a:gd name="connsiteY7" fmla="*/ 685814 h 5102352"/>
              <a:gd name="connsiteX8" fmla="*/ 685814 w 4114800"/>
              <a:gd name="connsiteY8" fmla="*/ 0 h 51023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114800" h="5102352">
                <a:moveTo>
                  <a:pt x="685814" y="0"/>
                </a:moveTo>
                <a:lnTo>
                  <a:pt x="3428986" y="0"/>
                </a:lnTo>
                <a:cubicBezTo>
                  <a:pt x="3807751" y="0"/>
                  <a:pt x="4114800" y="307049"/>
                  <a:pt x="4114800" y="685814"/>
                </a:cubicBezTo>
                <a:lnTo>
                  <a:pt x="4114800" y="4416538"/>
                </a:lnTo>
                <a:cubicBezTo>
                  <a:pt x="4114800" y="4795303"/>
                  <a:pt x="3807751" y="5102352"/>
                  <a:pt x="3428986" y="5102352"/>
                </a:cubicBezTo>
                <a:lnTo>
                  <a:pt x="685814" y="5102352"/>
                </a:lnTo>
                <a:cubicBezTo>
                  <a:pt x="307049" y="5102352"/>
                  <a:pt x="0" y="4795303"/>
                  <a:pt x="0" y="4416538"/>
                </a:cubicBezTo>
                <a:lnTo>
                  <a:pt x="0" y="685814"/>
                </a:lnTo>
                <a:cubicBezTo>
                  <a:pt x="0" y="307049"/>
                  <a:pt x="307049" y="0"/>
                  <a:pt x="685814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>
            <a:noAutofit/>
          </a:bodyPr>
          <a:lstStyle/>
          <a:p>
            <a:r>
              <a:rPr lang="es-ES"/>
              <a:t>Haga clic en el icono para agregar una imagen</a:t>
            </a:r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0028890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C89078A0-B51E-46B5-BA8B-A16E356963D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302490" y="749778"/>
            <a:ext cx="3351154" cy="5358442"/>
          </a:xfrm>
          <a:custGeom>
            <a:avLst/>
            <a:gdLst>
              <a:gd name="connsiteX0" fmla="*/ 0 w 3351154"/>
              <a:gd name="connsiteY0" fmla="*/ 0 h 5358442"/>
              <a:gd name="connsiteX1" fmla="*/ 3351154 w 3351154"/>
              <a:gd name="connsiteY1" fmla="*/ 0 h 5358442"/>
              <a:gd name="connsiteX2" fmla="*/ 3351154 w 3351154"/>
              <a:gd name="connsiteY2" fmla="*/ 5358442 h 5358442"/>
              <a:gd name="connsiteX3" fmla="*/ 0 w 3351154"/>
              <a:gd name="connsiteY3" fmla="*/ 5358442 h 5358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351154" h="5358442">
                <a:moveTo>
                  <a:pt x="0" y="0"/>
                </a:moveTo>
                <a:lnTo>
                  <a:pt x="3351154" y="0"/>
                </a:lnTo>
                <a:lnTo>
                  <a:pt x="3351154" y="5358442"/>
                </a:lnTo>
                <a:lnTo>
                  <a:pt x="0" y="5358442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>
            <a:noAutofit/>
          </a:bodyPr>
          <a:lstStyle/>
          <a:p>
            <a:r>
              <a:rPr lang="es-ES"/>
              <a:t>Haga clic en el icono para agregar una imagen</a:t>
            </a:r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8468338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E3482073-289F-47A3-BFC0-483F6DDEBB8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485379" y="2546586"/>
            <a:ext cx="2627844" cy="2627844"/>
          </a:xfrm>
          <a:custGeom>
            <a:avLst/>
            <a:gdLst>
              <a:gd name="connsiteX0" fmla="*/ 1313922 w 2627844"/>
              <a:gd name="connsiteY0" fmla="*/ 0 h 2627844"/>
              <a:gd name="connsiteX1" fmla="*/ 2627844 w 2627844"/>
              <a:gd name="connsiteY1" fmla="*/ 1313922 h 2627844"/>
              <a:gd name="connsiteX2" fmla="*/ 1313922 w 2627844"/>
              <a:gd name="connsiteY2" fmla="*/ 2627844 h 2627844"/>
              <a:gd name="connsiteX3" fmla="*/ 0 w 2627844"/>
              <a:gd name="connsiteY3" fmla="*/ 1313922 h 2627844"/>
              <a:gd name="connsiteX4" fmla="*/ 1313922 w 2627844"/>
              <a:gd name="connsiteY4" fmla="*/ 0 h 26278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627844" h="2627844">
                <a:moveTo>
                  <a:pt x="1313922" y="0"/>
                </a:moveTo>
                <a:cubicBezTo>
                  <a:pt x="2039581" y="0"/>
                  <a:pt x="2627844" y="588263"/>
                  <a:pt x="2627844" y="1313922"/>
                </a:cubicBezTo>
                <a:cubicBezTo>
                  <a:pt x="2627844" y="2039581"/>
                  <a:pt x="2039581" y="2627844"/>
                  <a:pt x="1313922" y="2627844"/>
                </a:cubicBezTo>
                <a:cubicBezTo>
                  <a:pt x="588263" y="2627844"/>
                  <a:pt x="0" y="2039581"/>
                  <a:pt x="0" y="1313922"/>
                </a:cubicBezTo>
                <a:cubicBezTo>
                  <a:pt x="0" y="588263"/>
                  <a:pt x="588263" y="0"/>
                  <a:pt x="1313922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>
            <a:noAutofit/>
          </a:bodyPr>
          <a:lstStyle/>
          <a:p>
            <a:r>
              <a:rPr lang="es-ES"/>
              <a:t>Haga clic en el icono para agregar una imagen</a:t>
            </a:r>
            <a:endParaRPr lang="id-ID"/>
          </a:p>
        </p:txBody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55FB6DA0-BBC8-4BD3-B0C2-F9F58F2F83A9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4745403" y="2546586"/>
            <a:ext cx="2627844" cy="2627844"/>
          </a:xfrm>
          <a:custGeom>
            <a:avLst/>
            <a:gdLst>
              <a:gd name="connsiteX0" fmla="*/ 1313922 w 2627844"/>
              <a:gd name="connsiteY0" fmla="*/ 0 h 2627844"/>
              <a:gd name="connsiteX1" fmla="*/ 2627844 w 2627844"/>
              <a:gd name="connsiteY1" fmla="*/ 1313922 h 2627844"/>
              <a:gd name="connsiteX2" fmla="*/ 1313922 w 2627844"/>
              <a:gd name="connsiteY2" fmla="*/ 2627844 h 2627844"/>
              <a:gd name="connsiteX3" fmla="*/ 0 w 2627844"/>
              <a:gd name="connsiteY3" fmla="*/ 1313922 h 2627844"/>
              <a:gd name="connsiteX4" fmla="*/ 1313922 w 2627844"/>
              <a:gd name="connsiteY4" fmla="*/ 0 h 26278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627844" h="2627844">
                <a:moveTo>
                  <a:pt x="1313922" y="0"/>
                </a:moveTo>
                <a:cubicBezTo>
                  <a:pt x="2039581" y="0"/>
                  <a:pt x="2627844" y="588263"/>
                  <a:pt x="2627844" y="1313922"/>
                </a:cubicBezTo>
                <a:cubicBezTo>
                  <a:pt x="2627844" y="2039581"/>
                  <a:pt x="2039581" y="2627844"/>
                  <a:pt x="1313922" y="2627844"/>
                </a:cubicBezTo>
                <a:cubicBezTo>
                  <a:pt x="588263" y="2627844"/>
                  <a:pt x="0" y="2039581"/>
                  <a:pt x="0" y="1313922"/>
                </a:cubicBezTo>
                <a:cubicBezTo>
                  <a:pt x="0" y="588263"/>
                  <a:pt x="588263" y="0"/>
                  <a:pt x="1313922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>
            <a:noAutofit/>
          </a:bodyPr>
          <a:lstStyle/>
          <a:p>
            <a:r>
              <a:rPr lang="es-ES"/>
              <a:t>Haga clic en el icono para agregar una imagen</a:t>
            </a:r>
            <a:endParaRPr lang="id-ID"/>
          </a:p>
        </p:txBody>
      </p:sp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B2BD72DB-B340-43B5-B630-A9BB467FA1F0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8078779" y="2546586"/>
            <a:ext cx="2627844" cy="2627844"/>
          </a:xfrm>
          <a:custGeom>
            <a:avLst/>
            <a:gdLst>
              <a:gd name="connsiteX0" fmla="*/ 1313922 w 2627844"/>
              <a:gd name="connsiteY0" fmla="*/ 0 h 2627844"/>
              <a:gd name="connsiteX1" fmla="*/ 2627844 w 2627844"/>
              <a:gd name="connsiteY1" fmla="*/ 1313922 h 2627844"/>
              <a:gd name="connsiteX2" fmla="*/ 1313922 w 2627844"/>
              <a:gd name="connsiteY2" fmla="*/ 2627844 h 2627844"/>
              <a:gd name="connsiteX3" fmla="*/ 0 w 2627844"/>
              <a:gd name="connsiteY3" fmla="*/ 1313922 h 2627844"/>
              <a:gd name="connsiteX4" fmla="*/ 1313922 w 2627844"/>
              <a:gd name="connsiteY4" fmla="*/ 0 h 26278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627844" h="2627844">
                <a:moveTo>
                  <a:pt x="1313922" y="0"/>
                </a:moveTo>
                <a:cubicBezTo>
                  <a:pt x="2039581" y="0"/>
                  <a:pt x="2627844" y="588263"/>
                  <a:pt x="2627844" y="1313922"/>
                </a:cubicBezTo>
                <a:cubicBezTo>
                  <a:pt x="2627844" y="2039581"/>
                  <a:pt x="2039581" y="2627844"/>
                  <a:pt x="1313922" y="2627844"/>
                </a:cubicBezTo>
                <a:cubicBezTo>
                  <a:pt x="588263" y="2627844"/>
                  <a:pt x="0" y="2039581"/>
                  <a:pt x="0" y="1313922"/>
                </a:cubicBezTo>
                <a:cubicBezTo>
                  <a:pt x="0" y="588263"/>
                  <a:pt x="588263" y="0"/>
                  <a:pt x="1313922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>
            <a:noAutofit/>
          </a:bodyPr>
          <a:lstStyle/>
          <a:p>
            <a:r>
              <a:rPr lang="es-ES"/>
              <a:t>Haga clic en el icono para agregar una imagen</a:t>
            </a:r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0897498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85D1C26B-9C5A-4CA5-AC6E-BF545B0FCE3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025998" y="749808"/>
            <a:ext cx="5346590" cy="5358382"/>
          </a:xfrm>
          <a:custGeom>
            <a:avLst/>
            <a:gdLst>
              <a:gd name="connsiteX0" fmla="*/ 3078179 w 6156358"/>
              <a:gd name="connsiteY0" fmla="*/ 3170662 h 6169936"/>
              <a:gd name="connsiteX1" fmla="*/ 4577816 w 6156358"/>
              <a:gd name="connsiteY1" fmla="*/ 4670299 h 6169936"/>
              <a:gd name="connsiteX2" fmla="*/ 3078179 w 6156358"/>
              <a:gd name="connsiteY2" fmla="*/ 6169936 h 6169936"/>
              <a:gd name="connsiteX3" fmla="*/ 1578542 w 6156358"/>
              <a:gd name="connsiteY3" fmla="*/ 4670299 h 6169936"/>
              <a:gd name="connsiteX4" fmla="*/ 4656721 w 6156358"/>
              <a:gd name="connsiteY4" fmla="*/ 1585331 h 6169936"/>
              <a:gd name="connsiteX5" fmla="*/ 6156358 w 6156358"/>
              <a:gd name="connsiteY5" fmla="*/ 3084968 h 6169936"/>
              <a:gd name="connsiteX6" fmla="*/ 4656721 w 6156358"/>
              <a:gd name="connsiteY6" fmla="*/ 4584605 h 6169936"/>
              <a:gd name="connsiteX7" fmla="*/ 3157084 w 6156358"/>
              <a:gd name="connsiteY7" fmla="*/ 3084968 h 6169936"/>
              <a:gd name="connsiteX8" fmla="*/ 1499637 w 6156358"/>
              <a:gd name="connsiteY8" fmla="*/ 1585331 h 6169936"/>
              <a:gd name="connsiteX9" fmla="*/ 2999274 w 6156358"/>
              <a:gd name="connsiteY9" fmla="*/ 3084968 h 6169936"/>
              <a:gd name="connsiteX10" fmla="*/ 1499637 w 6156358"/>
              <a:gd name="connsiteY10" fmla="*/ 4584605 h 6169936"/>
              <a:gd name="connsiteX11" fmla="*/ 0 w 6156358"/>
              <a:gd name="connsiteY11" fmla="*/ 3084968 h 6169936"/>
              <a:gd name="connsiteX12" fmla="*/ 3078179 w 6156358"/>
              <a:gd name="connsiteY12" fmla="*/ 0 h 6169936"/>
              <a:gd name="connsiteX13" fmla="*/ 4577816 w 6156358"/>
              <a:gd name="connsiteY13" fmla="*/ 1499637 h 6169936"/>
              <a:gd name="connsiteX14" fmla="*/ 3078179 w 6156358"/>
              <a:gd name="connsiteY14" fmla="*/ 2999274 h 6169936"/>
              <a:gd name="connsiteX15" fmla="*/ 1578542 w 6156358"/>
              <a:gd name="connsiteY15" fmla="*/ 1499637 h 6169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6156358" h="6169936">
                <a:moveTo>
                  <a:pt x="3078179" y="3170662"/>
                </a:moveTo>
                <a:lnTo>
                  <a:pt x="4577816" y="4670299"/>
                </a:lnTo>
                <a:lnTo>
                  <a:pt x="3078179" y="6169936"/>
                </a:lnTo>
                <a:lnTo>
                  <a:pt x="1578542" y="4670299"/>
                </a:lnTo>
                <a:close/>
                <a:moveTo>
                  <a:pt x="4656721" y="1585331"/>
                </a:moveTo>
                <a:lnTo>
                  <a:pt x="6156358" y="3084968"/>
                </a:lnTo>
                <a:lnTo>
                  <a:pt x="4656721" y="4584605"/>
                </a:lnTo>
                <a:lnTo>
                  <a:pt x="3157084" y="3084968"/>
                </a:lnTo>
                <a:close/>
                <a:moveTo>
                  <a:pt x="1499637" y="1585331"/>
                </a:moveTo>
                <a:lnTo>
                  <a:pt x="2999274" y="3084968"/>
                </a:lnTo>
                <a:lnTo>
                  <a:pt x="1499637" y="4584605"/>
                </a:lnTo>
                <a:lnTo>
                  <a:pt x="0" y="3084968"/>
                </a:lnTo>
                <a:close/>
                <a:moveTo>
                  <a:pt x="3078179" y="0"/>
                </a:moveTo>
                <a:lnTo>
                  <a:pt x="4577816" y="1499637"/>
                </a:lnTo>
                <a:lnTo>
                  <a:pt x="3078179" y="2999274"/>
                </a:lnTo>
                <a:lnTo>
                  <a:pt x="1578542" y="1499637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>
            <a:noAutofit/>
          </a:bodyPr>
          <a:lstStyle/>
          <a:p>
            <a:r>
              <a:rPr lang="es-ES"/>
              <a:t>Haga clic en el icono para agregar una imagen</a:t>
            </a:r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6759280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5DDAE075-C0EF-40AF-9D15-3F26A21178A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771233" y="3163824"/>
            <a:ext cx="2601799" cy="2811523"/>
          </a:xfrm>
          <a:custGeom>
            <a:avLst/>
            <a:gdLst>
              <a:gd name="connsiteX0" fmla="*/ 0 w 2601799"/>
              <a:gd name="connsiteY0" fmla="*/ 0 h 2811523"/>
              <a:gd name="connsiteX1" fmla="*/ 2601799 w 2601799"/>
              <a:gd name="connsiteY1" fmla="*/ 0 h 2811523"/>
              <a:gd name="connsiteX2" fmla="*/ 2601799 w 2601799"/>
              <a:gd name="connsiteY2" fmla="*/ 2811523 h 2811523"/>
              <a:gd name="connsiteX3" fmla="*/ 0 w 2601799"/>
              <a:gd name="connsiteY3" fmla="*/ 2811523 h 28115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01799" h="2811523">
                <a:moveTo>
                  <a:pt x="0" y="0"/>
                </a:moveTo>
                <a:lnTo>
                  <a:pt x="2601799" y="0"/>
                </a:lnTo>
                <a:lnTo>
                  <a:pt x="2601799" y="2811523"/>
                </a:lnTo>
                <a:lnTo>
                  <a:pt x="0" y="2811523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>
            <a:noAutofit/>
          </a:bodyPr>
          <a:lstStyle/>
          <a:p>
            <a:r>
              <a:rPr lang="es-ES"/>
              <a:t>Haga clic en el icono para agregar una imagen</a:t>
            </a:r>
            <a:endParaRPr lang="id-ID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CD90103E-C935-4176-9000-1BDAE7353239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4795100" y="3163824"/>
            <a:ext cx="2601799" cy="2811523"/>
          </a:xfrm>
          <a:custGeom>
            <a:avLst/>
            <a:gdLst>
              <a:gd name="connsiteX0" fmla="*/ 0 w 2601799"/>
              <a:gd name="connsiteY0" fmla="*/ 0 h 2811523"/>
              <a:gd name="connsiteX1" fmla="*/ 2601799 w 2601799"/>
              <a:gd name="connsiteY1" fmla="*/ 0 h 2811523"/>
              <a:gd name="connsiteX2" fmla="*/ 2601799 w 2601799"/>
              <a:gd name="connsiteY2" fmla="*/ 2811523 h 2811523"/>
              <a:gd name="connsiteX3" fmla="*/ 0 w 2601799"/>
              <a:gd name="connsiteY3" fmla="*/ 2811523 h 28115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01799" h="2811523">
                <a:moveTo>
                  <a:pt x="0" y="0"/>
                </a:moveTo>
                <a:lnTo>
                  <a:pt x="2601799" y="0"/>
                </a:lnTo>
                <a:lnTo>
                  <a:pt x="2601799" y="2811523"/>
                </a:lnTo>
                <a:lnTo>
                  <a:pt x="0" y="2811523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>
            <a:noAutofit/>
          </a:bodyPr>
          <a:lstStyle/>
          <a:p>
            <a:r>
              <a:rPr lang="es-ES"/>
              <a:t>Haga clic en el icono para agregar una imagen</a:t>
            </a:r>
            <a:endParaRPr lang="id-ID"/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A69F2A06-56EA-4D3B-8F5C-0E35C517CAE7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7818967" y="3172487"/>
            <a:ext cx="4373033" cy="3685512"/>
          </a:xfrm>
          <a:custGeom>
            <a:avLst/>
            <a:gdLst>
              <a:gd name="connsiteX0" fmla="*/ 0 w 4373033"/>
              <a:gd name="connsiteY0" fmla="*/ 0 h 3685512"/>
              <a:gd name="connsiteX1" fmla="*/ 4373033 w 4373033"/>
              <a:gd name="connsiteY1" fmla="*/ 0 h 3685512"/>
              <a:gd name="connsiteX2" fmla="*/ 4373033 w 4373033"/>
              <a:gd name="connsiteY2" fmla="*/ 3685512 h 3685512"/>
              <a:gd name="connsiteX3" fmla="*/ 0 w 4373033"/>
              <a:gd name="connsiteY3" fmla="*/ 3685512 h 36855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73033" h="3685512">
                <a:moveTo>
                  <a:pt x="0" y="0"/>
                </a:moveTo>
                <a:lnTo>
                  <a:pt x="4373033" y="0"/>
                </a:lnTo>
                <a:lnTo>
                  <a:pt x="4373033" y="3685512"/>
                </a:lnTo>
                <a:lnTo>
                  <a:pt x="0" y="3685512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>
            <a:noAutofit/>
          </a:bodyPr>
          <a:lstStyle/>
          <a:p>
            <a:r>
              <a:rPr lang="es-ES"/>
              <a:t>Haga clic en el icono para agregar una imagen</a:t>
            </a:r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23700183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29B411E0-E9FD-4956-90C2-2EC288771B4C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655928" y="2336015"/>
            <a:ext cx="5532272" cy="4671980"/>
          </a:xfrm>
          <a:custGeom>
            <a:avLst/>
            <a:gdLst>
              <a:gd name="connsiteX0" fmla="*/ 3505963 w 5532272"/>
              <a:gd name="connsiteY0" fmla="*/ 18 h 4671980"/>
              <a:gd name="connsiteX1" fmla="*/ 5532270 w 5532272"/>
              <a:gd name="connsiteY1" fmla="*/ 892447 h 4671980"/>
              <a:gd name="connsiteX2" fmla="*/ 5532271 w 5532272"/>
              <a:gd name="connsiteY2" fmla="*/ 2767759 h 4671980"/>
              <a:gd name="connsiteX3" fmla="*/ 5532272 w 5532272"/>
              <a:gd name="connsiteY3" fmla="*/ 2767759 h 4671980"/>
              <a:gd name="connsiteX4" fmla="*/ 5532271 w 5532272"/>
              <a:gd name="connsiteY4" fmla="*/ 4583846 h 4671980"/>
              <a:gd name="connsiteX5" fmla="*/ 2002227 w 5532272"/>
              <a:gd name="connsiteY5" fmla="*/ 4583847 h 4671980"/>
              <a:gd name="connsiteX6" fmla="*/ 762762 w 5532272"/>
              <a:gd name="connsiteY6" fmla="*/ 4601075 h 4671980"/>
              <a:gd name="connsiteX7" fmla="*/ 518618 w 5532272"/>
              <a:gd name="connsiteY7" fmla="*/ 4583848 h 4671980"/>
              <a:gd name="connsiteX8" fmla="*/ 0 w 5532272"/>
              <a:gd name="connsiteY8" fmla="*/ 3474914 h 4671980"/>
              <a:gd name="connsiteX9" fmla="*/ 5086 w 5532272"/>
              <a:gd name="connsiteY9" fmla="*/ 3468280 h 4671980"/>
              <a:gd name="connsiteX10" fmla="*/ 2310 w 5532272"/>
              <a:gd name="connsiteY10" fmla="*/ 3466677 h 4671980"/>
              <a:gd name="connsiteX11" fmla="*/ 2019425 w 5532272"/>
              <a:gd name="connsiteY11" fmla="*/ 591491 h 4671980"/>
              <a:gd name="connsiteX12" fmla="*/ 2033730 w 5532272"/>
              <a:gd name="connsiteY12" fmla="*/ 599750 h 4671980"/>
              <a:gd name="connsiteX13" fmla="*/ 2033730 w 5532272"/>
              <a:gd name="connsiteY13" fmla="*/ 583167 h 4671980"/>
              <a:gd name="connsiteX14" fmla="*/ 3505963 w 5532272"/>
              <a:gd name="connsiteY14" fmla="*/ 18 h 46719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5532272" h="4671980">
                <a:moveTo>
                  <a:pt x="3505963" y="18"/>
                </a:moveTo>
                <a:cubicBezTo>
                  <a:pt x="4157447" y="5057"/>
                  <a:pt x="3708738" y="1014047"/>
                  <a:pt x="5532270" y="892447"/>
                </a:cubicBezTo>
                <a:lnTo>
                  <a:pt x="5532271" y="2767759"/>
                </a:lnTo>
                <a:lnTo>
                  <a:pt x="5532272" y="2767759"/>
                </a:lnTo>
                <a:lnTo>
                  <a:pt x="5532271" y="4583846"/>
                </a:lnTo>
                <a:lnTo>
                  <a:pt x="2002227" y="4583847"/>
                </a:lnTo>
                <a:cubicBezTo>
                  <a:pt x="1970522" y="4594675"/>
                  <a:pt x="794467" y="4590246"/>
                  <a:pt x="762762" y="4601075"/>
                </a:cubicBezTo>
                <a:cubicBezTo>
                  <a:pt x="515494" y="4601075"/>
                  <a:pt x="645745" y="4771541"/>
                  <a:pt x="518618" y="4583848"/>
                </a:cubicBezTo>
                <a:cubicBezTo>
                  <a:pt x="391491" y="4396155"/>
                  <a:pt x="85589" y="3660841"/>
                  <a:pt x="0" y="3474914"/>
                </a:cubicBezTo>
                <a:lnTo>
                  <a:pt x="5086" y="3468280"/>
                </a:lnTo>
                <a:lnTo>
                  <a:pt x="2310" y="3466677"/>
                </a:lnTo>
                <a:cubicBezTo>
                  <a:pt x="79280" y="251621"/>
                  <a:pt x="897396" y="2873267"/>
                  <a:pt x="2019425" y="591491"/>
                </a:cubicBezTo>
                <a:lnTo>
                  <a:pt x="2033730" y="599750"/>
                </a:lnTo>
                <a:lnTo>
                  <a:pt x="2033730" y="583167"/>
                </a:lnTo>
                <a:cubicBezTo>
                  <a:pt x="2827645" y="149798"/>
                  <a:pt x="3251033" y="-1955"/>
                  <a:pt x="3505963" y="18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>
            <a:noAutofit/>
          </a:bodyPr>
          <a:lstStyle/>
          <a:p>
            <a:r>
              <a:rPr lang="es-ES"/>
              <a:t>Haga clic en el icono para agregar una imagen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80033604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11EE99E1-7BD4-4E77-862A-681188F121AB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3215230" y="2127130"/>
            <a:ext cx="5761538" cy="5761538"/>
          </a:xfrm>
          <a:custGeom>
            <a:avLst/>
            <a:gdLst>
              <a:gd name="connsiteX0" fmla="*/ 2880769 w 5761538"/>
              <a:gd name="connsiteY0" fmla="*/ 0 h 5761538"/>
              <a:gd name="connsiteX1" fmla="*/ 3810853 w 5761538"/>
              <a:gd name="connsiteY1" fmla="*/ 385253 h 5761538"/>
              <a:gd name="connsiteX2" fmla="*/ 5376285 w 5761538"/>
              <a:gd name="connsiteY2" fmla="*/ 1950684 h 5761538"/>
              <a:gd name="connsiteX3" fmla="*/ 5376285 w 5761538"/>
              <a:gd name="connsiteY3" fmla="*/ 3810853 h 5761538"/>
              <a:gd name="connsiteX4" fmla="*/ 3810853 w 5761538"/>
              <a:gd name="connsiteY4" fmla="*/ 5376285 h 5761538"/>
              <a:gd name="connsiteX5" fmla="*/ 1950684 w 5761538"/>
              <a:gd name="connsiteY5" fmla="*/ 5376285 h 5761538"/>
              <a:gd name="connsiteX6" fmla="*/ 385253 w 5761538"/>
              <a:gd name="connsiteY6" fmla="*/ 3810853 h 5761538"/>
              <a:gd name="connsiteX7" fmla="*/ 385253 w 5761538"/>
              <a:gd name="connsiteY7" fmla="*/ 1950684 h 5761538"/>
              <a:gd name="connsiteX8" fmla="*/ 1950684 w 5761538"/>
              <a:gd name="connsiteY8" fmla="*/ 385253 h 5761538"/>
              <a:gd name="connsiteX9" fmla="*/ 2880769 w 5761538"/>
              <a:gd name="connsiteY9" fmla="*/ 0 h 57615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761538" h="5761538">
                <a:moveTo>
                  <a:pt x="2880769" y="0"/>
                </a:moveTo>
                <a:cubicBezTo>
                  <a:pt x="3217393" y="0"/>
                  <a:pt x="3554018" y="128418"/>
                  <a:pt x="3810853" y="385253"/>
                </a:cubicBezTo>
                <a:lnTo>
                  <a:pt x="5376285" y="1950684"/>
                </a:lnTo>
                <a:cubicBezTo>
                  <a:pt x="5889956" y="2464356"/>
                  <a:pt x="5889956" y="3297182"/>
                  <a:pt x="5376285" y="3810853"/>
                </a:cubicBezTo>
                <a:lnTo>
                  <a:pt x="3810853" y="5376285"/>
                </a:lnTo>
                <a:cubicBezTo>
                  <a:pt x="3297182" y="5889956"/>
                  <a:pt x="2464356" y="5889956"/>
                  <a:pt x="1950684" y="5376285"/>
                </a:cubicBezTo>
                <a:lnTo>
                  <a:pt x="385253" y="3810853"/>
                </a:lnTo>
                <a:cubicBezTo>
                  <a:pt x="-128418" y="3297182"/>
                  <a:pt x="-128418" y="2464356"/>
                  <a:pt x="385253" y="1950684"/>
                </a:cubicBezTo>
                <a:lnTo>
                  <a:pt x="1950684" y="385253"/>
                </a:lnTo>
                <a:cubicBezTo>
                  <a:pt x="2207520" y="128418"/>
                  <a:pt x="2544144" y="0"/>
                  <a:pt x="2880769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>
            <a:noAutofit/>
          </a:bodyPr>
          <a:lstStyle/>
          <a:p>
            <a:r>
              <a:rPr lang="es-ES"/>
              <a:t>Haga clic en el icono para agregar una imagen</a:t>
            </a:r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80609976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199962C1-75C1-46E9-BF31-64D9D994A01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-1" y="-26379"/>
            <a:ext cx="12192000" cy="3903785"/>
          </a:xfrm>
          <a:custGeom>
            <a:avLst/>
            <a:gdLst>
              <a:gd name="connsiteX0" fmla="*/ 0 w 12192000"/>
              <a:gd name="connsiteY0" fmla="*/ 0 h 3903785"/>
              <a:gd name="connsiteX1" fmla="*/ 12192000 w 12192000"/>
              <a:gd name="connsiteY1" fmla="*/ 0 h 3903785"/>
              <a:gd name="connsiteX2" fmla="*/ 12192000 w 12192000"/>
              <a:gd name="connsiteY2" fmla="*/ 3486318 h 3903785"/>
              <a:gd name="connsiteX3" fmla="*/ 12082204 w 12192000"/>
              <a:gd name="connsiteY3" fmla="*/ 3519508 h 3903785"/>
              <a:gd name="connsiteX4" fmla="*/ 9596376 w 12192000"/>
              <a:gd name="connsiteY4" fmla="*/ 3903769 h 3903785"/>
              <a:gd name="connsiteX5" fmla="*/ 0 w 12192000"/>
              <a:gd name="connsiteY5" fmla="*/ 2541803 h 3903785"/>
              <a:gd name="connsiteX6" fmla="*/ 0 w 12192000"/>
              <a:gd name="connsiteY6" fmla="*/ 2001435 h 39037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0" h="3903785">
                <a:moveTo>
                  <a:pt x="0" y="0"/>
                </a:moveTo>
                <a:lnTo>
                  <a:pt x="12192000" y="0"/>
                </a:lnTo>
                <a:lnTo>
                  <a:pt x="12192000" y="3486318"/>
                </a:lnTo>
                <a:lnTo>
                  <a:pt x="12082204" y="3519508"/>
                </a:lnTo>
                <a:cubicBezTo>
                  <a:pt x="11110914" y="3795960"/>
                  <a:pt x="10301120" y="3905323"/>
                  <a:pt x="9596376" y="3903769"/>
                </a:cubicBezTo>
                <a:cubicBezTo>
                  <a:pt x="6106228" y="3896079"/>
                  <a:pt x="5192630" y="1168014"/>
                  <a:pt x="0" y="2541803"/>
                </a:cubicBezTo>
                <a:lnTo>
                  <a:pt x="0" y="2001435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>
            <a:noAutofit/>
          </a:bodyPr>
          <a:lstStyle/>
          <a:p>
            <a:r>
              <a:rPr lang="es-ES"/>
              <a:t>Haga clic en el icono para agregar una imagen</a:t>
            </a:r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5964423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1509484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icture Placeholder 25">
            <a:extLst>
              <a:ext uri="{FF2B5EF4-FFF2-40B4-BE49-F238E27FC236}">
                <a16:creationId xmlns:a16="http://schemas.microsoft.com/office/drawing/2014/main" id="{32B9EBAA-B937-4F00-899B-26D36C2383E8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444793" y="3083344"/>
            <a:ext cx="2043152" cy="2043153"/>
          </a:xfrm>
          <a:custGeom>
            <a:avLst/>
            <a:gdLst>
              <a:gd name="connsiteX0" fmla="*/ 1021576 w 2043152"/>
              <a:gd name="connsiteY0" fmla="*/ 0 h 2043153"/>
              <a:gd name="connsiteX1" fmla="*/ 1351402 w 2043152"/>
              <a:gd name="connsiteY1" fmla="*/ 136618 h 2043153"/>
              <a:gd name="connsiteX2" fmla="*/ 1906534 w 2043152"/>
              <a:gd name="connsiteY2" fmla="*/ 691752 h 2043153"/>
              <a:gd name="connsiteX3" fmla="*/ 1906534 w 2043152"/>
              <a:gd name="connsiteY3" fmla="*/ 1351403 h 2043153"/>
              <a:gd name="connsiteX4" fmla="*/ 1351402 w 2043152"/>
              <a:gd name="connsiteY4" fmla="*/ 1906536 h 2043153"/>
              <a:gd name="connsiteX5" fmla="*/ 691750 w 2043152"/>
              <a:gd name="connsiteY5" fmla="*/ 1906536 h 2043153"/>
              <a:gd name="connsiteX6" fmla="*/ 136617 w 2043152"/>
              <a:gd name="connsiteY6" fmla="*/ 1351403 h 2043153"/>
              <a:gd name="connsiteX7" fmla="*/ 136617 w 2043152"/>
              <a:gd name="connsiteY7" fmla="*/ 691752 h 2043153"/>
              <a:gd name="connsiteX8" fmla="*/ 691750 w 2043152"/>
              <a:gd name="connsiteY8" fmla="*/ 136618 h 2043153"/>
              <a:gd name="connsiteX9" fmla="*/ 1021576 w 2043152"/>
              <a:gd name="connsiteY9" fmla="*/ 0 h 20431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043152" h="2043153">
                <a:moveTo>
                  <a:pt x="1021576" y="0"/>
                </a:moveTo>
                <a:cubicBezTo>
                  <a:pt x="1140950" y="0"/>
                  <a:pt x="1260323" y="45540"/>
                  <a:pt x="1351402" y="136618"/>
                </a:cubicBezTo>
                <a:lnTo>
                  <a:pt x="1906534" y="691752"/>
                </a:lnTo>
                <a:cubicBezTo>
                  <a:pt x="2088692" y="873909"/>
                  <a:pt x="2088692" y="1169245"/>
                  <a:pt x="1906534" y="1351403"/>
                </a:cubicBezTo>
                <a:lnTo>
                  <a:pt x="1351402" y="1906536"/>
                </a:lnTo>
                <a:cubicBezTo>
                  <a:pt x="1169244" y="2088693"/>
                  <a:pt x="873908" y="2088693"/>
                  <a:pt x="691750" y="1906536"/>
                </a:cubicBezTo>
                <a:lnTo>
                  <a:pt x="136617" y="1351403"/>
                </a:lnTo>
                <a:cubicBezTo>
                  <a:pt x="-45540" y="1169245"/>
                  <a:pt x="-45540" y="873909"/>
                  <a:pt x="136617" y="691752"/>
                </a:cubicBezTo>
                <a:lnTo>
                  <a:pt x="691750" y="136618"/>
                </a:lnTo>
                <a:cubicBezTo>
                  <a:pt x="782829" y="45540"/>
                  <a:pt x="902203" y="0"/>
                  <a:pt x="1021576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>
            <a:noAutofit/>
          </a:bodyPr>
          <a:lstStyle/>
          <a:p>
            <a:r>
              <a:rPr lang="es-ES"/>
              <a:t>Haga clic en el icono para agregar una imagen</a:t>
            </a:r>
            <a:endParaRPr lang="id-ID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61BA3F12-CA6A-48A1-9309-B6E4420A8A71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444793" y="379658"/>
            <a:ext cx="2043152" cy="2043153"/>
          </a:xfrm>
          <a:custGeom>
            <a:avLst/>
            <a:gdLst>
              <a:gd name="connsiteX0" fmla="*/ 1021576 w 2043152"/>
              <a:gd name="connsiteY0" fmla="*/ 0 h 2043153"/>
              <a:gd name="connsiteX1" fmla="*/ 1351402 w 2043152"/>
              <a:gd name="connsiteY1" fmla="*/ 136619 h 2043153"/>
              <a:gd name="connsiteX2" fmla="*/ 1906535 w 2043152"/>
              <a:gd name="connsiteY2" fmla="*/ 691751 h 2043153"/>
              <a:gd name="connsiteX3" fmla="*/ 1906535 w 2043152"/>
              <a:gd name="connsiteY3" fmla="*/ 1351403 h 2043153"/>
              <a:gd name="connsiteX4" fmla="*/ 1351402 w 2043152"/>
              <a:gd name="connsiteY4" fmla="*/ 1906535 h 2043153"/>
              <a:gd name="connsiteX5" fmla="*/ 691750 w 2043152"/>
              <a:gd name="connsiteY5" fmla="*/ 1906535 h 2043153"/>
              <a:gd name="connsiteX6" fmla="*/ 136617 w 2043152"/>
              <a:gd name="connsiteY6" fmla="*/ 1351403 h 2043153"/>
              <a:gd name="connsiteX7" fmla="*/ 136617 w 2043152"/>
              <a:gd name="connsiteY7" fmla="*/ 691751 h 2043153"/>
              <a:gd name="connsiteX8" fmla="*/ 691750 w 2043152"/>
              <a:gd name="connsiteY8" fmla="*/ 136619 h 2043153"/>
              <a:gd name="connsiteX9" fmla="*/ 1021576 w 2043152"/>
              <a:gd name="connsiteY9" fmla="*/ 0 h 20431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043152" h="2043153">
                <a:moveTo>
                  <a:pt x="1021576" y="0"/>
                </a:moveTo>
                <a:cubicBezTo>
                  <a:pt x="1140950" y="0"/>
                  <a:pt x="1260323" y="45540"/>
                  <a:pt x="1351402" y="136619"/>
                </a:cubicBezTo>
                <a:lnTo>
                  <a:pt x="1906535" y="691751"/>
                </a:lnTo>
                <a:cubicBezTo>
                  <a:pt x="2088692" y="873909"/>
                  <a:pt x="2088692" y="1169245"/>
                  <a:pt x="1906535" y="1351403"/>
                </a:cubicBezTo>
                <a:lnTo>
                  <a:pt x="1351402" y="1906535"/>
                </a:lnTo>
                <a:cubicBezTo>
                  <a:pt x="1169244" y="2088693"/>
                  <a:pt x="873908" y="2088693"/>
                  <a:pt x="691750" y="1906535"/>
                </a:cubicBezTo>
                <a:lnTo>
                  <a:pt x="136617" y="1351403"/>
                </a:lnTo>
                <a:cubicBezTo>
                  <a:pt x="-45540" y="1169245"/>
                  <a:pt x="-45540" y="873909"/>
                  <a:pt x="136617" y="691751"/>
                </a:cubicBezTo>
                <a:lnTo>
                  <a:pt x="691750" y="136619"/>
                </a:lnTo>
                <a:cubicBezTo>
                  <a:pt x="782829" y="45540"/>
                  <a:pt x="902202" y="0"/>
                  <a:pt x="1021576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>
            <a:noAutofit/>
          </a:bodyPr>
          <a:lstStyle/>
          <a:p>
            <a:r>
              <a:rPr lang="es-ES"/>
              <a:t>Haga clic en el icono para agregar una imagen</a:t>
            </a:r>
            <a:endParaRPr lang="id-ID"/>
          </a:p>
        </p:txBody>
      </p:sp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091A0F1E-517E-43F9-9E0D-F538068DDFC3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7829444" y="1709945"/>
            <a:ext cx="2043152" cy="2043153"/>
          </a:xfrm>
          <a:custGeom>
            <a:avLst/>
            <a:gdLst>
              <a:gd name="connsiteX0" fmla="*/ 1021576 w 2043152"/>
              <a:gd name="connsiteY0" fmla="*/ 0 h 2043153"/>
              <a:gd name="connsiteX1" fmla="*/ 1351402 w 2043152"/>
              <a:gd name="connsiteY1" fmla="*/ 136619 h 2043153"/>
              <a:gd name="connsiteX2" fmla="*/ 1906534 w 2043152"/>
              <a:gd name="connsiteY2" fmla="*/ 691751 h 2043153"/>
              <a:gd name="connsiteX3" fmla="*/ 1906534 w 2043152"/>
              <a:gd name="connsiteY3" fmla="*/ 1351403 h 2043153"/>
              <a:gd name="connsiteX4" fmla="*/ 1351402 w 2043152"/>
              <a:gd name="connsiteY4" fmla="*/ 1906535 h 2043153"/>
              <a:gd name="connsiteX5" fmla="*/ 691750 w 2043152"/>
              <a:gd name="connsiteY5" fmla="*/ 1906535 h 2043153"/>
              <a:gd name="connsiteX6" fmla="*/ 136617 w 2043152"/>
              <a:gd name="connsiteY6" fmla="*/ 1351403 h 2043153"/>
              <a:gd name="connsiteX7" fmla="*/ 136617 w 2043152"/>
              <a:gd name="connsiteY7" fmla="*/ 691751 h 2043153"/>
              <a:gd name="connsiteX8" fmla="*/ 691750 w 2043152"/>
              <a:gd name="connsiteY8" fmla="*/ 136619 h 2043153"/>
              <a:gd name="connsiteX9" fmla="*/ 1021576 w 2043152"/>
              <a:gd name="connsiteY9" fmla="*/ 0 h 20431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043152" h="2043153">
                <a:moveTo>
                  <a:pt x="1021576" y="0"/>
                </a:moveTo>
                <a:cubicBezTo>
                  <a:pt x="1140950" y="0"/>
                  <a:pt x="1260323" y="45540"/>
                  <a:pt x="1351402" y="136619"/>
                </a:cubicBezTo>
                <a:lnTo>
                  <a:pt x="1906534" y="691751"/>
                </a:lnTo>
                <a:cubicBezTo>
                  <a:pt x="2088692" y="873909"/>
                  <a:pt x="2088692" y="1169245"/>
                  <a:pt x="1906534" y="1351403"/>
                </a:cubicBezTo>
                <a:lnTo>
                  <a:pt x="1351402" y="1906535"/>
                </a:lnTo>
                <a:cubicBezTo>
                  <a:pt x="1169244" y="2088693"/>
                  <a:pt x="873908" y="2088693"/>
                  <a:pt x="691750" y="1906535"/>
                </a:cubicBezTo>
                <a:lnTo>
                  <a:pt x="136617" y="1351403"/>
                </a:lnTo>
                <a:cubicBezTo>
                  <a:pt x="-45540" y="1169245"/>
                  <a:pt x="-45540" y="873909"/>
                  <a:pt x="136617" y="691751"/>
                </a:cubicBezTo>
                <a:lnTo>
                  <a:pt x="691750" y="136619"/>
                </a:lnTo>
                <a:cubicBezTo>
                  <a:pt x="782829" y="45540"/>
                  <a:pt x="902203" y="0"/>
                  <a:pt x="1021576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>
            <a:noAutofit/>
          </a:bodyPr>
          <a:lstStyle/>
          <a:p>
            <a:r>
              <a:rPr lang="es-ES"/>
              <a:t>Haga clic en el icono para agregar una imagen</a:t>
            </a:r>
            <a:endParaRPr lang="id-ID"/>
          </a:p>
        </p:txBody>
      </p:sp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2704FB1C-4398-40C9-A207-739230C7725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9214094" y="379658"/>
            <a:ext cx="2043152" cy="2043153"/>
          </a:xfrm>
          <a:custGeom>
            <a:avLst/>
            <a:gdLst>
              <a:gd name="connsiteX0" fmla="*/ 1021576 w 2043152"/>
              <a:gd name="connsiteY0" fmla="*/ 0 h 2043153"/>
              <a:gd name="connsiteX1" fmla="*/ 1351402 w 2043152"/>
              <a:gd name="connsiteY1" fmla="*/ 136619 h 2043153"/>
              <a:gd name="connsiteX2" fmla="*/ 1906534 w 2043152"/>
              <a:gd name="connsiteY2" fmla="*/ 691751 h 2043153"/>
              <a:gd name="connsiteX3" fmla="*/ 1906534 w 2043152"/>
              <a:gd name="connsiteY3" fmla="*/ 1351403 h 2043153"/>
              <a:gd name="connsiteX4" fmla="*/ 1351402 w 2043152"/>
              <a:gd name="connsiteY4" fmla="*/ 1906535 h 2043153"/>
              <a:gd name="connsiteX5" fmla="*/ 691750 w 2043152"/>
              <a:gd name="connsiteY5" fmla="*/ 1906535 h 2043153"/>
              <a:gd name="connsiteX6" fmla="*/ 136618 w 2043152"/>
              <a:gd name="connsiteY6" fmla="*/ 1351403 h 2043153"/>
              <a:gd name="connsiteX7" fmla="*/ 136618 w 2043152"/>
              <a:gd name="connsiteY7" fmla="*/ 691751 h 2043153"/>
              <a:gd name="connsiteX8" fmla="*/ 691750 w 2043152"/>
              <a:gd name="connsiteY8" fmla="*/ 136619 h 2043153"/>
              <a:gd name="connsiteX9" fmla="*/ 1021576 w 2043152"/>
              <a:gd name="connsiteY9" fmla="*/ 0 h 20431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043152" h="2043153">
                <a:moveTo>
                  <a:pt x="1021576" y="0"/>
                </a:moveTo>
                <a:cubicBezTo>
                  <a:pt x="1140950" y="0"/>
                  <a:pt x="1260323" y="45540"/>
                  <a:pt x="1351402" y="136619"/>
                </a:cubicBezTo>
                <a:lnTo>
                  <a:pt x="1906534" y="691751"/>
                </a:lnTo>
                <a:cubicBezTo>
                  <a:pt x="2088692" y="873909"/>
                  <a:pt x="2088692" y="1169245"/>
                  <a:pt x="1906534" y="1351403"/>
                </a:cubicBezTo>
                <a:lnTo>
                  <a:pt x="1351402" y="1906535"/>
                </a:lnTo>
                <a:cubicBezTo>
                  <a:pt x="1169244" y="2088693"/>
                  <a:pt x="873908" y="2088693"/>
                  <a:pt x="691750" y="1906535"/>
                </a:cubicBezTo>
                <a:lnTo>
                  <a:pt x="136618" y="1351403"/>
                </a:lnTo>
                <a:cubicBezTo>
                  <a:pt x="-45540" y="1169245"/>
                  <a:pt x="-45540" y="873909"/>
                  <a:pt x="136618" y="691751"/>
                </a:cubicBezTo>
                <a:lnTo>
                  <a:pt x="691750" y="136619"/>
                </a:lnTo>
                <a:cubicBezTo>
                  <a:pt x="782829" y="45540"/>
                  <a:pt x="902203" y="0"/>
                  <a:pt x="1021576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>
            <a:noAutofit/>
          </a:bodyPr>
          <a:lstStyle/>
          <a:p>
            <a:r>
              <a:rPr lang="es-ES"/>
              <a:t>Haga clic en el icono para agregar una imagen</a:t>
            </a:r>
            <a:endParaRPr lang="id-ID"/>
          </a:p>
        </p:txBody>
      </p:sp>
      <p:sp>
        <p:nvSpPr>
          <p:cNvPr id="25" name="Picture Placeholder 24">
            <a:extLst>
              <a:ext uri="{FF2B5EF4-FFF2-40B4-BE49-F238E27FC236}">
                <a16:creationId xmlns:a16="http://schemas.microsoft.com/office/drawing/2014/main" id="{86EA4099-FA47-411C-8E4C-4E19388A12F7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7829444" y="4435187"/>
            <a:ext cx="2043152" cy="2043153"/>
          </a:xfrm>
          <a:custGeom>
            <a:avLst/>
            <a:gdLst>
              <a:gd name="connsiteX0" fmla="*/ 1021576 w 2043152"/>
              <a:gd name="connsiteY0" fmla="*/ 0 h 2043153"/>
              <a:gd name="connsiteX1" fmla="*/ 1351402 w 2043152"/>
              <a:gd name="connsiteY1" fmla="*/ 136618 h 2043153"/>
              <a:gd name="connsiteX2" fmla="*/ 1906534 w 2043152"/>
              <a:gd name="connsiteY2" fmla="*/ 691752 h 2043153"/>
              <a:gd name="connsiteX3" fmla="*/ 1906534 w 2043152"/>
              <a:gd name="connsiteY3" fmla="*/ 1351403 h 2043153"/>
              <a:gd name="connsiteX4" fmla="*/ 1351402 w 2043152"/>
              <a:gd name="connsiteY4" fmla="*/ 1906536 h 2043153"/>
              <a:gd name="connsiteX5" fmla="*/ 691750 w 2043152"/>
              <a:gd name="connsiteY5" fmla="*/ 1906536 h 2043153"/>
              <a:gd name="connsiteX6" fmla="*/ 136617 w 2043152"/>
              <a:gd name="connsiteY6" fmla="*/ 1351403 h 2043153"/>
              <a:gd name="connsiteX7" fmla="*/ 136617 w 2043152"/>
              <a:gd name="connsiteY7" fmla="*/ 691752 h 2043153"/>
              <a:gd name="connsiteX8" fmla="*/ 691750 w 2043152"/>
              <a:gd name="connsiteY8" fmla="*/ 136618 h 2043153"/>
              <a:gd name="connsiteX9" fmla="*/ 1021576 w 2043152"/>
              <a:gd name="connsiteY9" fmla="*/ 0 h 20431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043152" h="2043153">
                <a:moveTo>
                  <a:pt x="1021576" y="0"/>
                </a:moveTo>
                <a:cubicBezTo>
                  <a:pt x="1140950" y="0"/>
                  <a:pt x="1260323" y="45540"/>
                  <a:pt x="1351402" y="136618"/>
                </a:cubicBezTo>
                <a:lnTo>
                  <a:pt x="1906534" y="691752"/>
                </a:lnTo>
                <a:cubicBezTo>
                  <a:pt x="2088692" y="873909"/>
                  <a:pt x="2088692" y="1169245"/>
                  <a:pt x="1906534" y="1351403"/>
                </a:cubicBezTo>
                <a:lnTo>
                  <a:pt x="1351402" y="1906536"/>
                </a:lnTo>
                <a:cubicBezTo>
                  <a:pt x="1169244" y="2088693"/>
                  <a:pt x="873908" y="2088693"/>
                  <a:pt x="691750" y="1906536"/>
                </a:cubicBezTo>
                <a:lnTo>
                  <a:pt x="136617" y="1351403"/>
                </a:lnTo>
                <a:cubicBezTo>
                  <a:pt x="-45540" y="1169245"/>
                  <a:pt x="-45540" y="873909"/>
                  <a:pt x="136617" y="691752"/>
                </a:cubicBezTo>
                <a:lnTo>
                  <a:pt x="691750" y="136618"/>
                </a:lnTo>
                <a:cubicBezTo>
                  <a:pt x="782829" y="45540"/>
                  <a:pt x="902203" y="0"/>
                  <a:pt x="1021576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>
            <a:noAutofit/>
          </a:bodyPr>
          <a:lstStyle/>
          <a:p>
            <a:r>
              <a:rPr lang="es-ES"/>
              <a:t>Haga clic en el icono para agregar una imagen</a:t>
            </a:r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79665527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0154F92E-2F71-4354-A68C-DA42F18DFE3A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-53511" y="1"/>
            <a:ext cx="5951259" cy="5357135"/>
          </a:xfrm>
          <a:custGeom>
            <a:avLst/>
            <a:gdLst>
              <a:gd name="connsiteX0" fmla="*/ 0 w 5951259"/>
              <a:gd name="connsiteY0" fmla="*/ 0 h 5357135"/>
              <a:gd name="connsiteX1" fmla="*/ 4807664 w 5951259"/>
              <a:gd name="connsiteY1" fmla="*/ 1 h 5357135"/>
              <a:gd name="connsiteX2" fmla="*/ 5011003 w 5951259"/>
              <a:gd name="connsiteY2" fmla="*/ 98663 h 5357135"/>
              <a:gd name="connsiteX3" fmla="*/ 5169439 w 5951259"/>
              <a:gd name="connsiteY3" fmla="*/ 185172 h 5357135"/>
              <a:gd name="connsiteX4" fmla="*/ 5314801 w 5951259"/>
              <a:gd name="connsiteY4" fmla="*/ 285876 h 5357135"/>
              <a:gd name="connsiteX5" fmla="*/ 5447089 w 5951259"/>
              <a:gd name="connsiteY5" fmla="*/ 400776 h 5357135"/>
              <a:gd name="connsiteX6" fmla="*/ 5565423 w 5951259"/>
              <a:gd name="connsiteY6" fmla="*/ 533518 h 5357135"/>
              <a:gd name="connsiteX7" fmla="*/ 5671563 w 5951259"/>
              <a:gd name="connsiteY7" fmla="*/ 676810 h 5357135"/>
              <a:gd name="connsiteX8" fmla="*/ 5761866 w 5951259"/>
              <a:gd name="connsiteY8" fmla="*/ 829773 h 5357135"/>
              <a:gd name="connsiteX9" fmla="*/ 5828425 w 5951259"/>
              <a:gd name="connsiteY9" fmla="*/ 969283 h 5357135"/>
              <a:gd name="connsiteX10" fmla="*/ 5880906 w 5951259"/>
              <a:gd name="connsiteY10" fmla="*/ 1111177 h 5357135"/>
              <a:gd name="connsiteX11" fmla="*/ 5917552 w 5951259"/>
              <a:gd name="connsiteY11" fmla="*/ 1262741 h 5357135"/>
              <a:gd name="connsiteX12" fmla="*/ 5941883 w 5951259"/>
              <a:gd name="connsiteY12" fmla="*/ 1409399 h 5357135"/>
              <a:gd name="connsiteX13" fmla="*/ 5951259 w 5951259"/>
              <a:gd name="connsiteY13" fmla="*/ 1562085 h 5357135"/>
              <a:gd name="connsiteX14" fmla="*/ 5947440 w 5951259"/>
              <a:gd name="connsiteY14" fmla="*/ 1713511 h 5357135"/>
              <a:gd name="connsiteX15" fmla="*/ 5931809 w 5951259"/>
              <a:gd name="connsiteY15" fmla="*/ 1865937 h 5357135"/>
              <a:gd name="connsiteX16" fmla="*/ 5899339 w 5951259"/>
              <a:gd name="connsiteY16" fmla="*/ 2016220 h 5357135"/>
              <a:gd name="connsiteX17" fmla="*/ 5855936 w 5951259"/>
              <a:gd name="connsiteY17" fmla="*/ 2163864 h 5357135"/>
              <a:gd name="connsiteX18" fmla="*/ 5800220 w 5951259"/>
              <a:gd name="connsiteY18" fmla="*/ 2306602 h 5357135"/>
              <a:gd name="connsiteX19" fmla="*/ 5725784 w 5951259"/>
              <a:gd name="connsiteY19" fmla="*/ 2439028 h 5357135"/>
              <a:gd name="connsiteX20" fmla="*/ 5646321 w 5951259"/>
              <a:gd name="connsiteY20" fmla="*/ 2568313 h 5357135"/>
              <a:gd name="connsiteX21" fmla="*/ 5551783 w 5951259"/>
              <a:gd name="connsiteY21" fmla="*/ 2688166 h 5357135"/>
              <a:gd name="connsiteX22" fmla="*/ 5445811 w 5951259"/>
              <a:gd name="connsiteY22" fmla="*/ 2799472 h 5357135"/>
              <a:gd name="connsiteX23" fmla="*/ 5310808 w 5951259"/>
              <a:gd name="connsiteY23" fmla="*/ 2919186 h 5357135"/>
              <a:gd name="connsiteX24" fmla="*/ 5164753 w 5951259"/>
              <a:gd name="connsiteY24" fmla="*/ 3020801 h 5357135"/>
              <a:gd name="connsiteX25" fmla="*/ 5012671 w 5951259"/>
              <a:gd name="connsiteY25" fmla="*/ 3107461 h 5357135"/>
              <a:gd name="connsiteX26" fmla="*/ 4849535 w 5951259"/>
              <a:gd name="connsiteY26" fmla="*/ 3176021 h 5357135"/>
              <a:gd name="connsiteX27" fmla="*/ 4678111 w 5951259"/>
              <a:gd name="connsiteY27" fmla="*/ 3231006 h 5357135"/>
              <a:gd name="connsiteX28" fmla="*/ 4501038 w 5951259"/>
              <a:gd name="connsiteY28" fmla="*/ 3261485 h 5357135"/>
              <a:gd name="connsiteX29" fmla="*/ 4475150 w 5951259"/>
              <a:gd name="connsiteY29" fmla="*/ 3264870 h 5357135"/>
              <a:gd name="connsiteX30" fmla="*/ 4231345 w 5951259"/>
              <a:gd name="connsiteY30" fmla="*/ 3308145 h 5357135"/>
              <a:gd name="connsiteX31" fmla="*/ 3996332 w 5951259"/>
              <a:gd name="connsiteY31" fmla="*/ 3370902 h 5357135"/>
              <a:gd name="connsiteX32" fmla="*/ 3763700 w 5951259"/>
              <a:gd name="connsiteY32" fmla="*/ 3447735 h 5357135"/>
              <a:gd name="connsiteX33" fmla="*/ 3541242 w 5951259"/>
              <a:gd name="connsiteY33" fmla="*/ 3546308 h 5357135"/>
              <a:gd name="connsiteX34" fmla="*/ 3324810 w 5951259"/>
              <a:gd name="connsiteY34" fmla="*/ 3659841 h 5357135"/>
              <a:gd name="connsiteX35" fmla="*/ 3116666 w 5951259"/>
              <a:gd name="connsiteY35" fmla="*/ 3786945 h 5357135"/>
              <a:gd name="connsiteX36" fmla="*/ 2918196 w 5951259"/>
              <a:gd name="connsiteY36" fmla="*/ 3929888 h 5357135"/>
              <a:gd name="connsiteX37" fmla="*/ 2733920 w 5951259"/>
              <a:gd name="connsiteY37" fmla="*/ 4085904 h 5357135"/>
              <a:gd name="connsiteX38" fmla="*/ 2555673 w 5951259"/>
              <a:gd name="connsiteY38" fmla="*/ 4256876 h 5357135"/>
              <a:gd name="connsiteX39" fmla="*/ 2395264 w 5951259"/>
              <a:gd name="connsiteY39" fmla="*/ 4441802 h 5357135"/>
              <a:gd name="connsiteX40" fmla="*/ 2245407 w 5951259"/>
              <a:gd name="connsiteY40" fmla="*/ 4638924 h 5357135"/>
              <a:gd name="connsiteX41" fmla="*/ 2139177 w 5951259"/>
              <a:gd name="connsiteY41" fmla="*/ 4775235 h 5357135"/>
              <a:gd name="connsiteX42" fmla="*/ 2021513 w 5951259"/>
              <a:gd name="connsiteY42" fmla="*/ 4902999 h 5357135"/>
              <a:gd name="connsiteX43" fmla="*/ 1888272 w 5951259"/>
              <a:gd name="connsiteY43" fmla="*/ 5015425 h 5357135"/>
              <a:gd name="connsiteX44" fmla="*/ 1743977 w 5951259"/>
              <a:gd name="connsiteY44" fmla="*/ 5109755 h 5357135"/>
              <a:gd name="connsiteX45" fmla="*/ 1580082 w 5951259"/>
              <a:gd name="connsiteY45" fmla="*/ 5197414 h 5357135"/>
              <a:gd name="connsiteX46" fmla="*/ 1402872 w 5951259"/>
              <a:gd name="connsiteY46" fmla="*/ 5268357 h 5357135"/>
              <a:gd name="connsiteX47" fmla="*/ 1255452 w 5951259"/>
              <a:gd name="connsiteY47" fmla="*/ 5311789 h 5357135"/>
              <a:gd name="connsiteX48" fmla="*/ 1107913 w 5951259"/>
              <a:gd name="connsiteY48" fmla="*/ 5339766 h 5357135"/>
              <a:gd name="connsiteX49" fmla="*/ 952084 w 5951259"/>
              <a:gd name="connsiteY49" fmla="*/ 5354167 h 5357135"/>
              <a:gd name="connsiteX50" fmla="*/ 804804 w 5951259"/>
              <a:gd name="connsiteY50" fmla="*/ 5357135 h 5357135"/>
              <a:gd name="connsiteX51" fmla="*/ 652377 w 5951259"/>
              <a:gd name="connsiteY51" fmla="*/ 5341503 h 5357135"/>
              <a:gd name="connsiteX52" fmla="*/ 501213 w 5951259"/>
              <a:gd name="connsiteY52" fmla="*/ 5312676 h 5357135"/>
              <a:gd name="connsiteX53" fmla="*/ 352688 w 5951259"/>
              <a:gd name="connsiteY53" fmla="*/ 5272917 h 5357135"/>
              <a:gd name="connsiteX54" fmla="*/ 207689 w 5951259"/>
              <a:gd name="connsiteY54" fmla="*/ 5218585 h 5357135"/>
              <a:gd name="connsiteX55" fmla="*/ 71238 w 5951259"/>
              <a:gd name="connsiteY55" fmla="*/ 5152817 h 5357135"/>
              <a:gd name="connsiteX56" fmla="*/ 1 w 5951259"/>
              <a:gd name="connsiteY56" fmla="*/ 5109032 h 53571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</a:cxnLst>
            <a:rect l="l" t="t" r="r" b="b"/>
            <a:pathLst>
              <a:path w="5951259" h="5357135">
                <a:moveTo>
                  <a:pt x="0" y="0"/>
                </a:moveTo>
                <a:lnTo>
                  <a:pt x="4807664" y="1"/>
                </a:lnTo>
                <a:lnTo>
                  <a:pt x="5011003" y="98663"/>
                </a:lnTo>
                <a:lnTo>
                  <a:pt x="5169439" y="185172"/>
                </a:lnTo>
                <a:lnTo>
                  <a:pt x="5314801" y="285876"/>
                </a:lnTo>
                <a:lnTo>
                  <a:pt x="5447089" y="400776"/>
                </a:lnTo>
                <a:lnTo>
                  <a:pt x="5565423" y="533518"/>
                </a:lnTo>
                <a:lnTo>
                  <a:pt x="5671563" y="676810"/>
                </a:lnTo>
                <a:lnTo>
                  <a:pt x="5761866" y="829773"/>
                </a:lnTo>
                <a:lnTo>
                  <a:pt x="5828425" y="969283"/>
                </a:lnTo>
                <a:lnTo>
                  <a:pt x="5880906" y="1111177"/>
                </a:lnTo>
                <a:lnTo>
                  <a:pt x="5917552" y="1262741"/>
                </a:lnTo>
                <a:lnTo>
                  <a:pt x="5941883" y="1409399"/>
                </a:lnTo>
                <a:lnTo>
                  <a:pt x="5951259" y="1562085"/>
                </a:lnTo>
                <a:lnTo>
                  <a:pt x="5947440" y="1713511"/>
                </a:lnTo>
                <a:lnTo>
                  <a:pt x="5931809" y="1865937"/>
                </a:lnTo>
                <a:lnTo>
                  <a:pt x="5899339" y="2016220"/>
                </a:lnTo>
                <a:lnTo>
                  <a:pt x="5855936" y="2163864"/>
                </a:lnTo>
                <a:lnTo>
                  <a:pt x="5800220" y="2306602"/>
                </a:lnTo>
                <a:lnTo>
                  <a:pt x="5725784" y="2439028"/>
                </a:lnTo>
                <a:lnTo>
                  <a:pt x="5646321" y="2568313"/>
                </a:lnTo>
                <a:lnTo>
                  <a:pt x="5551783" y="2688166"/>
                </a:lnTo>
                <a:lnTo>
                  <a:pt x="5445811" y="2799472"/>
                </a:lnTo>
                <a:lnTo>
                  <a:pt x="5310808" y="2919186"/>
                </a:lnTo>
                <a:lnTo>
                  <a:pt x="5164753" y="3020801"/>
                </a:lnTo>
                <a:lnTo>
                  <a:pt x="5012671" y="3107461"/>
                </a:lnTo>
                <a:lnTo>
                  <a:pt x="4849535" y="3176021"/>
                </a:lnTo>
                <a:lnTo>
                  <a:pt x="4678111" y="3231006"/>
                </a:lnTo>
                <a:lnTo>
                  <a:pt x="4501038" y="3261485"/>
                </a:lnTo>
                <a:lnTo>
                  <a:pt x="4475150" y="3264870"/>
                </a:lnTo>
                <a:lnTo>
                  <a:pt x="4231345" y="3308145"/>
                </a:lnTo>
                <a:lnTo>
                  <a:pt x="3996332" y="3370902"/>
                </a:lnTo>
                <a:lnTo>
                  <a:pt x="3763700" y="3447735"/>
                </a:lnTo>
                <a:lnTo>
                  <a:pt x="3541242" y="3546308"/>
                </a:lnTo>
                <a:lnTo>
                  <a:pt x="3324810" y="3659841"/>
                </a:lnTo>
                <a:lnTo>
                  <a:pt x="3116666" y="3786945"/>
                </a:lnTo>
                <a:lnTo>
                  <a:pt x="2918196" y="3929888"/>
                </a:lnTo>
                <a:lnTo>
                  <a:pt x="2733920" y="4085904"/>
                </a:lnTo>
                <a:lnTo>
                  <a:pt x="2555673" y="4256876"/>
                </a:lnTo>
                <a:lnTo>
                  <a:pt x="2395264" y="4441802"/>
                </a:lnTo>
                <a:lnTo>
                  <a:pt x="2245407" y="4638924"/>
                </a:lnTo>
                <a:lnTo>
                  <a:pt x="2139177" y="4775235"/>
                </a:lnTo>
                <a:lnTo>
                  <a:pt x="2021513" y="4902999"/>
                </a:lnTo>
                <a:lnTo>
                  <a:pt x="1888272" y="5015425"/>
                </a:lnTo>
                <a:lnTo>
                  <a:pt x="1743977" y="5109755"/>
                </a:lnTo>
                <a:lnTo>
                  <a:pt x="1580082" y="5197414"/>
                </a:lnTo>
                <a:lnTo>
                  <a:pt x="1402872" y="5268357"/>
                </a:lnTo>
                <a:lnTo>
                  <a:pt x="1255452" y="5311789"/>
                </a:lnTo>
                <a:lnTo>
                  <a:pt x="1107913" y="5339766"/>
                </a:lnTo>
                <a:lnTo>
                  <a:pt x="952084" y="5354167"/>
                </a:lnTo>
                <a:lnTo>
                  <a:pt x="804804" y="5357135"/>
                </a:lnTo>
                <a:lnTo>
                  <a:pt x="652377" y="5341503"/>
                </a:lnTo>
                <a:lnTo>
                  <a:pt x="501213" y="5312676"/>
                </a:lnTo>
                <a:lnTo>
                  <a:pt x="352688" y="5272917"/>
                </a:lnTo>
                <a:lnTo>
                  <a:pt x="207689" y="5218585"/>
                </a:lnTo>
                <a:lnTo>
                  <a:pt x="71238" y="5152817"/>
                </a:lnTo>
                <a:lnTo>
                  <a:pt x="1" y="5109032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>
            <a:noAutofit/>
          </a:bodyPr>
          <a:lstStyle/>
          <a:p>
            <a:r>
              <a:rPr lang="es-ES"/>
              <a:t>Haga clic en el icono para agregar una imagen</a:t>
            </a:r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28140099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ítulo (arrib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Texto"/>
          <p:cNvSpPr txBox="1">
            <a:spLocks noGrp="1"/>
          </p:cNvSpPr>
          <p:nvPr>
            <p:ph type="body" sz="quarter" idx="13"/>
          </p:nvPr>
        </p:nvSpPr>
        <p:spPr>
          <a:xfrm>
            <a:off x="381000" y="337662"/>
            <a:ext cx="10477500" cy="305276"/>
          </a:xfrm>
          <a:prstGeom prst="rect">
            <a:avLst/>
          </a:prstGeom>
        </p:spPr>
        <p:txBody>
          <a:bodyPr anchor="b">
            <a:spAutoFit/>
          </a:bodyPr>
          <a:lstStyle>
            <a:lvl1pPr marL="0" indent="0" defTabSz="321457">
              <a:lnSpc>
                <a:spcPct val="80000"/>
              </a:lnSpc>
              <a:spcBef>
                <a:spcPts val="0"/>
              </a:spcBef>
              <a:buClrTx/>
              <a:buSzTx/>
              <a:buFontTx/>
              <a:buNone/>
              <a:defRPr sz="1687" cap="all" spc="84">
                <a:latin typeface="DIN Alternate"/>
                <a:ea typeface="DIN Alternate"/>
                <a:cs typeface="DIN Alternate"/>
                <a:sym typeface="DIN Alternate"/>
              </a:defRPr>
            </a:lvl1pPr>
          </a:lstStyle>
          <a:p>
            <a:r>
              <a:t>Texto</a:t>
            </a:r>
          </a:p>
        </p:txBody>
      </p:sp>
      <p:sp>
        <p:nvSpPr>
          <p:cNvPr id="63" name="Texto del título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Texto del título</a:t>
            </a:r>
          </a:p>
        </p:txBody>
      </p:sp>
      <p:sp>
        <p:nvSpPr>
          <p:cNvPr id="64" name="Número de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6CB4B4D-7CA3-9044-876B-883B54F8677D}" type="slidenum">
              <a:rPr kumimoji="0" sz="1200" b="0" i="0" u="none" strike="noStrike" kern="1200" cap="none" spc="0" normalizeH="0" baseline="0" noProof="0">
                <a:ln>
                  <a:noFill/>
                </a:ln>
                <a:solidFill>
                  <a:srgbClr val="3F3F3F">
                    <a:tint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‹Nº›</a:t>
            </a:fld>
            <a:endParaRPr kumimoji="0" sz="1200" b="0" i="0" u="none" strike="noStrike" kern="1200" cap="none" spc="0" normalizeH="0" baseline="0" noProof="0">
              <a:ln>
                <a:noFill/>
              </a:ln>
              <a:solidFill>
                <a:srgbClr val="3F3F3F">
                  <a:tint val="7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74607278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CCF9F96-4302-4AE2-8BFF-E0EC7EA65E5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  <a:solidFill>
            <a:schemeClr val="bg1">
              <a:lumMod val="95000"/>
            </a:schemeClr>
          </a:solidFill>
          <a:ln>
            <a:noFill/>
          </a:ln>
        </p:spPr>
        <p:txBody>
          <a:bodyPr/>
          <a:lstStyle/>
          <a:p>
            <a:r>
              <a:rPr lang="es-ES"/>
              <a:t>Haga clic en el icono para agregar una imagen</a:t>
            </a:r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6031093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D37C35B7-2239-4404-997C-090CF2DA28A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-3" y="-25786"/>
            <a:ext cx="5418477" cy="5440755"/>
          </a:xfrm>
          <a:custGeom>
            <a:avLst/>
            <a:gdLst>
              <a:gd name="connsiteX0" fmla="*/ 5418432 w 5418477"/>
              <a:gd name="connsiteY0" fmla="*/ 0 h 5440755"/>
              <a:gd name="connsiteX1" fmla="*/ 3839311 w 5418477"/>
              <a:gd name="connsiteY1" fmla="*/ 3845836 h 5440755"/>
              <a:gd name="connsiteX2" fmla="*/ 0 w 5418477"/>
              <a:gd name="connsiteY2" fmla="*/ 5440755 h 5440755"/>
              <a:gd name="connsiteX3" fmla="*/ 2 w 5418477"/>
              <a:gd name="connsiteY3" fmla="*/ 22279 h 54407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418477" h="5440755">
                <a:moveTo>
                  <a:pt x="5418432" y="0"/>
                </a:moveTo>
                <a:cubicBezTo>
                  <a:pt x="5424357" y="1440918"/>
                  <a:pt x="4856106" y="2824852"/>
                  <a:pt x="3839311" y="3845836"/>
                </a:cubicBezTo>
                <a:cubicBezTo>
                  <a:pt x="2822516" y="4866820"/>
                  <a:pt x="1440930" y="5440756"/>
                  <a:pt x="0" y="5440755"/>
                </a:cubicBezTo>
                <a:cubicBezTo>
                  <a:pt x="1" y="3634596"/>
                  <a:pt x="1" y="1828438"/>
                  <a:pt x="2" y="22279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>
            <a:noAutofit/>
          </a:bodyPr>
          <a:lstStyle/>
          <a:p>
            <a:r>
              <a:rPr lang="es-ES"/>
              <a:t>Haga clic en el icono para agregar una imagen</a:t>
            </a:r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1029710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F0448D34-AB47-4BB6-83EA-03B34D75BF8B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2394900" y="3741420"/>
            <a:ext cx="8065008" cy="2233927"/>
          </a:xfrm>
          <a:custGeom>
            <a:avLst/>
            <a:gdLst>
              <a:gd name="connsiteX0" fmla="*/ 0 w 8065008"/>
              <a:gd name="connsiteY0" fmla="*/ 0 h 2233927"/>
              <a:gd name="connsiteX1" fmla="*/ 8065008 w 8065008"/>
              <a:gd name="connsiteY1" fmla="*/ 0 h 2233927"/>
              <a:gd name="connsiteX2" fmla="*/ 8065008 w 8065008"/>
              <a:gd name="connsiteY2" fmla="*/ 2233927 h 2233927"/>
              <a:gd name="connsiteX3" fmla="*/ 0 w 8065008"/>
              <a:gd name="connsiteY3" fmla="*/ 2233927 h 22339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065008" h="2233927">
                <a:moveTo>
                  <a:pt x="0" y="0"/>
                </a:moveTo>
                <a:lnTo>
                  <a:pt x="8065008" y="0"/>
                </a:lnTo>
                <a:lnTo>
                  <a:pt x="8065008" y="2233927"/>
                </a:lnTo>
                <a:lnTo>
                  <a:pt x="0" y="2233927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>
            <a:noAutofit/>
          </a:bodyPr>
          <a:lstStyle/>
          <a:p>
            <a:r>
              <a:rPr lang="es-ES"/>
              <a:t>Haga clic en el icono para agregar una imagen</a:t>
            </a:r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2535677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941334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F4A5924A-429A-4011-A441-AAF5FFA6E0A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001899" y="693606"/>
            <a:ext cx="5527911" cy="5527910"/>
          </a:xfrm>
          <a:custGeom>
            <a:avLst/>
            <a:gdLst>
              <a:gd name="connsiteX0" fmla="*/ 1637961 w 5527911"/>
              <a:gd name="connsiteY0" fmla="*/ 1811593 h 5527910"/>
              <a:gd name="connsiteX1" fmla="*/ 1228471 w 5527911"/>
              <a:gd name="connsiteY1" fmla="*/ 2221083 h 5527910"/>
              <a:gd name="connsiteX2" fmla="*/ 3716318 w 5527911"/>
              <a:gd name="connsiteY2" fmla="*/ 4708929 h 5527910"/>
              <a:gd name="connsiteX3" fmla="*/ 2897337 w 5527911"/>
              <a:gd name="connsiteY3" fmla="*/ 5527910 h 5527910"/>
              <a:gd name="connsiteX4" fmla="*/ 409491 w 5527911"/>
              <a:gd name="connsiteY4" fmla="*/ 3040063 h 5527910"/>
              <a:gd name="connsiteX5" fmla="*/ 0 w 5527911"/>
              <a:gd name="connsiteY5" fmla="*/ 3449554 h 5527910"/>
              <a:gd name="connsiteX6" fmla="*/ 1 w 5527911"/>
              <a:gd name="connsiteY6" fmla="*/ 1811593 h 5527910"/>
              <a:gd name="connsiteX7" fmla="*/ 2211016 w 5527911"/>
              <a:gd name="connsiteY7" fmla="*/ 1385093 h 5527910"/>
              <a:gd name="connsiteX8" fmla="*/ 4698862 w 5527911"/>
              <a:gd name="connsiteY8" fmla="*/ 3872940 h 5527910"/>
              <a:gd name="connsiteX9" fmla="*/ 5108353 w 5527911"/>
              <a:gd name="connsiteY9" fmla="*/ 3463449 h 5527910"/>
              <a:gd name="connsiteX10" fmla="*/ 5108353 w 5527911"/>
              <a:gd name="connsiteY10" fmla="*/ 5101410 h 5527910"/>
              <a:gd name="connsiteX11" fmla="*/ 3470391 w 5527911"/>
              <a:gd name="connsiteY11" fmla="*/ 5101410 h 5527910"/>
              <a:gd name="connsiteX12" fmla="*/ 3879881 w 5527911"/>
              <a:gd name="connsiteY12" fmla="*/ 4691921 h 5527910"/>
              <a:gd name="connsiteX13" fmla="*/ 1392035 w 5527911"/>
              <a:gd name="connsiteY13" fmla="*/ 2204074 h 5527910"/>
              <a:gd name="connsiteX14" fmla="*/ 3449554 w 5527911"/>
              <a:gd name="connsiteY14" fmla="*/ 0 h 5527910"/>
              <a:gd name="connsiteX15" fmla="*/ 3040064 w 5527911"/>
              <a:gd name="connsiteY15" fmla="*/ 409490 h 5527910"/>
              <a:gd name="connsiteX16" fmla="*/ 5527911 w 5527911"/>
              <a:gd name="connsiteY16" fmla="*/ 2897336 h 5527910"/>
              <a:gd name="connsiteX17" fmla="*/ 4708930 w 5527911"/>
              <a:gd name="connsiteY17" fmla="*/ 3716317 h 5527910"/>
              <a:gd name="connsiteX18" fmla="*/ 2221084 w 5527911"/>
              <a:gd name="connsiteY18" fmla="*/ 1228471 h 5527910"/>
              <a:gd name="connsiteX19" fmla="*/ 1811593 w 5527911"/>
              <a:gd name="connsiteY19" fmla="*/ 1637961 h 5527910"/>
              <a:gd name="connsiteX20" fmla="*/ 1811593 w 5527911"/>
              <a:gd name="connsiteY20" fmla="*/ 1 h 55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5527911" h="5527910">
                <a:moveTo>
                  <a:pt x="1637961" y="1811593"/>
                </a:moveTo>
                <a:lnTo>
                  <a:pt x="1228471" y="2221083"/>
                </a:lnTo>
                <a:lnTo>
                  <a:pt x="3716318" y="4708929"/>
                </a:lnTo>
                <a:lnTo>
                  <a:pt x="2897337" y="5527910"/>
                </a:lnTo>
                <a:lnTo>
                  <a:pt x="409491" y="3040063"/>
                </a:lnTo>
                <a:lnTo>
                  <a:pt x="0" y="3449554"/>
                </a:lnTo>
                <a:lnTo>
                  <a:pt x="1" y="1811593"/>
                </a:lnTo>
                <a:close/>
                <a:moveTo>
                  <a:pt x="2211016" y="1385093"/>
                </a:moveTo>
                <a:lnTo>
                  <a:pt x="4698862" y="3872940"/>
                </a:lnTo>
                <a:lnTo>
                  <a:pt x="5108353" y="3463449"/>
                </a:lnTo>
                <a:lnTo>
                  <a:pt x="5108353" y="5101410"/>
                </a:lnTo>
                <a:lnTo>
                  <a:pt x="3470391" y="5101410"/>
                </a:lnTo>
                <a:lnTo>
                  <a:pt x="3879881" y="4691921"/>
                </a:lnTo>
                <a:lnTo>
                  <a:pt x="1392035" y="2204074"/>
                </a:lnTo>
                <a:close/>
                <a:moveTo>
                  <a:pt x="3449554" y="0"/>
                </a:moveTo>
                <a:lnTo>
                  <a:pt x="3040064" y="409490"/>
                </a:lnTo>
                <a:lnTo>
                  <a:pt x="5527911" y="2897336"/>
                </a:lnTo>
                <a:lnTo>
                  <a:pt x="4708930" y="3716317"/>
                </a:lnTo>
                <a:lnTo>
                  <a:pt x="2221084" y="1228471"/>
                </a:lnTo>
                <a:lnTo>
                  <a:pt x="1811593" y="1637961"/>
                </a:lnTo>
                <a:lnTo>
                  <a:pt x="1811593" y="1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>
            <a:noAutofit/>
          </a:bodyPr>
          <a:lstStyle/>
          <a:p>
            <a:r>
              <a:rPr lang="es-ES"/>
              <a:t>Haga clic en el icono para agregar una imagen</a:t>
            </a:r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2536761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212FDC37-2A0C-4D35-AFAD-35314CCFA457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373434" y="-1"/>
            <a:ext cx="5818566" cy="6858000"/>
          </a:xfrm>
          <a:custGeom>
            <a:avLst/>
            <a:gdLst>
              <a:gd name="connsiteX0" fmla="*/ 4273230 w 5818566"/>
              <a:gd name="connsiteY0" fmla="*/ 0 h 6858000"/>
              <a:gd name="connsiteX1" fmla="*/ 5818566 w 5818566"/>
              <a:gd name="connsiteY1" fmla="*/ 0 h 6858000"/>
              <a:gd name="connsiteX2" fmla="*/ 5818566 w 5818566"/>
              <a:gd name="connsiteY2" fmla="*/ 6858000 h 6858000"/>
              <a:gd name="connsiteX3" fmla="*/ 4273230 w 5818566"/>
              <a:gd name="connsiteY3" fmla="*/ 6858000 h 6858000"/>
              <a:gd name="connsiteX4" fmla="*/ 3290252 w 5818566"/>
              <a:gd name="connsiteY4" fmla="*/ 6074983 h 6858000"/>
              <a:gd name="connsiteX5" fmla="*/ 3202885 w 5818566"/>
              <a:gd name="connsiteY5" fmla="*/ 5898789 h 6858000"/>
              <a:gd name="connsiteX6" fmla="*/ 3122922 w 5818566"/>
              <a:gd name="connsiteY6" fmla="*/ 5947368 h 6858000"/>
              <a:gd name="connsiteX7" fmla="*/ 2028339 w 5818566"/>
              <a:gd name="connsiteY7" fmla="*/ 6285118 h 6858000"/>
              <a:gd name="connsiteX8" fmla="*/ 1809919 w 5818566"/>
              <a:gd name="connsiteY8" fmla="*/ 6296147 h 6858000"/>
              <a:gd name="connsiteX9" fmla="*/ 1760102 w 5818566"/>
              <a:gd name="connsiteY9" fmla="*/ 6291142 h 6858000"/>
              <a:gd name="connsiteX10" fmla="*/ 1617702 w 5818566"/>
              <a:gd name="connsiteY10" fmla="*/ 6235678 h 6858000"/>
              <a:gd name="connsiteX11" fmla="*/ 1582838 w 5818566"/>
              <a:gd name="connsiteY11" fmla="*/ 6210563 h 6858000"/>
              <a:gd name="connsiteX12" fmla="*/ 1465170 w 5818566"/>
              <a:gd name="connsiteY12" fmla="*/ 6240818 h 6858000"/>
              <a:gd name="connsiteX13" fmla="*/ 1174899 w 5818566"/>
              <a:gd name="connsiteY13" fmla="*/ 6285119 h 6858000"/>
              <a:gd name="connsiteX14" fmla="*/ 956479 w 5818566"/>
              <a:gd name="connsiteY14" fmla="*/ 6296148 h 6858000"/>
              <a:gd name="connsiteX15" fmla="*/ 906662 w 5818566"/>
              <a:gd name="connsiteY15" fmla="*/ 6291143 h 6858000"/>
              <a:gd name="connsiteX16" fmla="*/ 546981 w 5818566"/>
              <a:gd name="connsiteY16" fmla="*/ 5856793 h 6858000"/>
              <a:gd name="connsiteX17" fmla="*/ 996918 w 5818566"/>
              <a:gd name="connsiteY17" fmla="*/ 5413373 h 6858000"/>
              <a:gd name="connsiteX18" fmla="*/ 1270408 w 5818566"/>
              <a:gd name="connsiteY18" fmla="*/ 5413373 h 6858000"/>
              <a:gd name="connsiteX19" fmla="*/ 1623299 w 5818566"/>
              <a:gd name="connsiteY19" fmla="*/ 5065594 h 6858000"/>
              <a:gd name="connsiteX20" fmla="*/ 1270408 w 5818566"/>
              <a:gd name="connsiteY20" fmla="*/ 4717814 h 6858000"/>
              <a:gd name="connsiteX21" fmla="*/ 996918 w 5818566"/>
              <a:gd name="connsiteY21" fmla="*/ 4717814 h 6858000"/>
              <a:gd name="connsiteX22" fmla="*/ 546981 w 5818566"/>
              <a:gd name="connsiteY22" fmla="*/ 4274396 h 6858000"/>
              <a:gd name="connsiteX23" fmla="*/ 996918 w 5818566"/>
              <a:gd name="connsiteY23" fmla="*/ 3830977 h 6858000"/>
              <a:gd name="connsiteX24" fmla="*/ 943984 w 5818566"/>
              <a:gd name="connsiteY24" fmla="*/ 3830977 h 6858000"/>
              <a:gd name="connsiteX25" fmla="*/ 1279229 w 5818566"/>
              <a:gd name="connsiteY25" fmla="*/ 3509281 h 6858000"/>
              <a:gd name="connsiteX26" fmla="*/ 943984 w 5818566"/>
              <a:gd name="connsiteY26" fmla="*/ 3187585 h 6858000"/>
              <a:gd name="connsiteX27" fmla="*/ 449936 w 5818566"/>
              <a:gd name="connsiteY27" fmla="*/ 3187585 h 6858000"/>
              <a:gd name="connsiteX28" fmla="*/ 0 w 5818566"/>
              <a:gd name="connsiteY28" fmla="*/ 2744165 h 6858000"/>
              <a:gd name="connsiteX29" fmla="*/ 449936 w 5818566"/>
              <a:gd name="connsiteY29" fmla="*/ 2300747 h 6858000"/>
              <a:gd name="connsiteX30" fmla="*/ 1280724 w 5818566"/>
              <a:gd name="connsiteY30" fmla="*/ 2300747 h 6858000"/>
              <a:gd name="connsiteX31" fmla="*/ 1303366 w 5818566"/>
              <a:gd name="connsiteY31" fmla="*/ 2300747 h 6858000"/>
              <a:gd name="connsiteX32" fmla="*/ 1303376 w 5818566"/>
              <a:gd name="connsiteY32" fmla="*/ 2300746 h 6858000"/>
              <a:gd name="connsiteX33" fmla="*/ 1937504 w 5818566"/>
              <a:gd name="connsiteY33" fmla="*/ 2300746 h 6858000"/>
              <a:gd name="connsiteX34" fmla="*/ 2037956 w 5818566"/>
              <a:gd name="connsiteY34" fmla="*/ 2300746 h 6858000"/>
              <a:gd name="connsiteX35" fmla="*/ 2105543 w 5818566"/>
              <a:gd name="connsiteY35" fmla="*/ 2294039 h 6858000"/>
              <a:gd name="connsiteX36" fmla="*/ 2373192 w 5818566"/>
              <a:gd name="connsiteY36" fmla="*/ 1970356 h 6858000"/>
              <a:gd name="connsiteX37" fmla="*/ 2037945 w 5818566"/>
              <a:gd name="connsiteY37" fmla="*/ 1648660 h 6858000"/>
              <a:gd name="connsiteX38" fmla="*/ 1649766 w 5818566"/>
              <a:gd name="connsiteY38" fmla="*/ 1648660 h 6858000"/>
              <a:gd name="connsiteX39" fmla="*/ 1093963 w 5818566"/>
              <a:gd name="connsiteY39" fmla="*/ 1100907 h 6858000"/>
              <a:gd name="connsiteX40" fmla="*/ 1649766 w 5818566"/>
              <a:gd name="connsiteY40" fmla="*/ 561849 h 6858000"/>
              <a:gd name="connsiteX41" fmla="*/ 1656268 w 5818566"/>
              <a:gd name="connsiteY41" fmla="*/ 561849 h 6858000"/>
              <a:gd name="connsiteX42" fmla="*/ 1745337 w 5818566"/>
              <a:gd name="connsiteY42" fmla="*/ 584752 h 6858000"/>
              <a:gd name="connsiteX43" fmla="*/ 1981040 w 5818566"/>
              <a:gd name="connsiteY43" fmla="*/ 669383 h 6858000"/>
              <a:gd name="connsiteX44" fmla="*/ 2104708 w 5818566"/>
              <a:gd name="connsiteY44" fmla="*/ 726197 h 6858000"/>
              <a:gd name="connsiteX45" fmla="*/ 2109512 w 5818566"/>
              <a:gd name="connsiteY45" fmla="*/ 720523 h 6858000"/>
              <a:gd name="connsiteX46" fmla="*/ 2503206 w 5818566"/>
              <a:gd name="connsiteY46" fmla="*/ 561848 h 6858000"/>
              <a:gd name="connsiteX47" fmla="*/ 2509708 w 5818566"/>
              <a:gd name="connsiteY47" fmla="*/ 561848 h 6858000"/>
              <a:gd name="connsiteX48" fmla="*/ 2598777 w 5818566"/>
              <a:gd name="connsiteY48" fmla="*/ 584751 h 6858000"/>
              <a:gd name="connsiteX49" fmla="*/ 3060337 w 5818566"/>
              <a:gd name="connsiteY49" fmla="*/ 773142 h 6858000"/>
              <a:gd name="connsiteX50" fmla="*/ 3243625 w 5818566"/>
              <a:gd name="connsiteY50" fmla="*/ 877050 h 6858000"/>
              <a:gd name="connsiteX51" fmla="*/ 3290252 w 5818566"/>
              <a:gd name="connsiteY51" fmla="*/ 783017 h 6858000"/>
              <a:gd name="connsiteX52" fmla="*/ 4273230 w 5818566"/>
              <a:gd name="connsiteY52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</a:cxnLst>
            <a:rect l="l" t="t" r="r" b="b"/>
            <a:pathLst>
              <a:path w="5818566" h="6858000">
                <a:moveTo>
                  <a:pt x="4273230" y="0"/>
                </a:moveTo>
                <a:lnTo>
                  <a:pt x="5818566" y="0"/>
                </a:lnTo>
                <a:lnTo>
                  <a:pt x="5818566" y="6858000"/>
                </a:lnTo>
                <a:lnTo>
                  <a:pt x="4273230" y="6858000"/>
                </a:lnTo>
                <a:cubicBezTo>
                  <a:pt x="3899838" y="6858000"/>
                  <a:pt x="3557378" y="6564150"/>
                  <a:pt x="3290252" y="6074983"/>
                </a:cubicBezTo>
                <a:lnTo>
                  <a:pt x="3202885" y="5898789"/>
                </a:lnTo>
                <a:lnTo>
                  <a:pt x="3122922" y="5947368"/>
                </a:lnTo>
                <a:cubicBezTo>
                  <a:pt x="2791536" y="6127387"/>
                  <a:pt x="2421450" y="6245196"/>
                  <a:pt x="2028339" y="6285118"/>
                </a:cubicBezTo>
                <a:lnTo>
                  <a:pt x="1809919" y="6296147"/>
                </a:lnTo>
                <a:lnTo>
                  <a:pt x="1760102" y="6291142"/>
                </a:lnTo>
                <a:cubicBezTo>
                  <a:pt x="1709020" y="6280741"/>
                  <a:pt x="1661000" y="6261707"/>
                  <a:pt x="1617702" y="6235678"/>
                </a:cubicBezTo>
                <a:lnTo>
                  <a:pt x="1582838" y="6210563"/>
                </a:lnTo>
                <a:lnTo>
                  <a:pt x="1465170" y="6240818"/>
                </a:lnTo>
                <a:cubicBezTo>
                  <a:pt x="1370015" y="6260290"/>
                  <a:pt x="1273177" y="6275138"/>
                  <a:pt x="1174899" y="6285119"/>
                </a:cubicBezTo>
                <a:lnTo>
                  <a:pt x="956479" y="6296148"/>
                </a:lnTo>
                <a:lnTo>
                  <a:pt x="906662" y="6291143"/>
                </a:lnTo>
                <a:cubicBezTo>
                  <a:pt x="702336" y="6249538"/>
                  <a:pt x="546981" y="6069807"/>
                  <a:pt x="546981" y="5856793"/>
                </a:cubicBezTo>
                <a:cubicBezTo>
                  <a:pt x="546981" y="5613347"/>
                  <a:pt x="749894" y="5413373"/>
                  <a:pt x="996918" y="5413373"/>
                </a:cubicBezTo>
                <a:cubicBezTo>
                  <a:pt x="1270408" y="5413373"/>
                  <a:pt x="1270408" y="5413373"/>
                  <a:pt x="1270408" y="5413373"/>
                </a:cubicBezTo>
                <a:cubicBezTo>
                  <a:pt x="1464498" y="5413373"/>
                  <a:pt x="1623299" y="5256872"/>
                  <a:pt x="1623299" y="5065594"/>
                </a:cubicBezTo>
                <a:cubicBezTo>
                  <a:pt x="1623299" y="4874315"/>
                  <a:pt x="1464498" y="4717814"/>
                  <a:pt x="1270408" y="4717814"/>
                </a:cubicBezTo>
                <a:cubicBezTo>
                  <a:pt x="996918" y="4717814"/>
                  <a:pt x="996918" y="4717814"/>
                  <a:pt x="996918" y="4717814"/>
                </a:cubicBezTo>
                <a:cubicBezTo>
                  <a:pt x="749894" y="4717814"/>
                  <a:pt x="546981" y="4526536"/>
                  <a:pt x="546981" y="4274396"/>
                </a:cubicBezTo>
                <a:cubicBezTo>
                  <a:pt x="546981" y="4030950"/>
                  <a:pt x="749894" y="3830977"/>
                  <a:pt x="996918" y="3830977"/>
                </a:cubicBezTo>
                <a:cubicBezTo>
                  <a:pt x="943984" y="3830977"/>
                  <a:pt x="943984" y="3830977"/>
                  <a:pt x="943984" y="3830977"/>
                </a:cubicBezTo>
                <a:cubicBezTo>
                  <a:pt x="1129252" y="3830977"/>
                  <a:pt x="1279229" y="3691864"/>
                  <a:pt x="1279229" y="3509281"/>
                </a:cubicBezTo>
                <a:cubicBezTo>
                  <a:pt x="1279229" y="3326696"/>
                  <a:pt x="1129252" y="3187585"/>
                  <a:pt x="943984" y="3187585"/>
                </a:cubicBezTo>
                <a:cubicBezTo>
                  <a:pt x="449936" y="3187585"/>
                  <a:pt x="449936" y="3187585"/>
                  <a:pt x="449936" y="3187585"/>
                </a:cubicBezTo>
                <a:cubicBezTo>
                  <a:pt x="202913" y="3187585"/>
                  <a:pt x="0" y="2987611"/>
                  <a:pt x="0" y="2744165"/>
                </a:cubicBezTo>
                <a:cubicBezTo>
                  <a:pt x="0" y="2500721"/>
                  <a:pt x="202913" y="2300747"/>
                  <a:pt x="449936" y="2300747"/>
                </a:cubicBezTo>
                <a:cubicBezTo>
                  <a:pt x="797313" y="2300747"/>
                  <a:pt x="1068702" y="2300747"/>
                  <a:pt x="1280724" y="2300747"/>
                </a:cubicBezTo>
                <a:lnTo>
                  <a:pt x="1303366" y="2300747"/>
                </a:lnTo>
                <a:lnTo>
                  <a:pt x="1303376" y="2300746"/>
                </a:lnTo>
                <a:cubicBezTo>
                  <a:pt x="1551503" y="2300746"/>
                  <a:pt x="1760859" y="2300746"/>
                  <a:pt x="1937504" y="2300746"/>
                </a:cubicBezTo>
                <a:lnTo>
                  <a:pt x="2037956" y="2300746"/>
                </a:lnTo>
                <a:lnTo>
                  <a:pt x="2105543" y="2294039"/>
                </a:lnTo>
                <a:cubicBezTo>
                  <a:pt x="2258365" y="2263252"/>
                  <a:pt x="2373192" y="2130118"/>
                  <a:pt x="2373192" y="1970356"/>
                </a:cubicBezTo>
                <a:cubicBezTo>
                  <a:pt x="2373192" y="1796467"/>
                  <a:pt x="2223213" y="1648660"/>
                  <a:pt x="2037945" y="1648660"/>
                </a:cubicBezTo>
                <a:cubicBezTo>
                  <a:pt x="1649766" y="1648660"/>
                  <a:pt x="1649766" y="1648660"/>
                  <a:pt x="1649766" y="1648660"/>
                </a:cubicBezTo>
                <a:cubicBezTo>
                  <a:pt x="1340986" y="1648660"/>
                  <a:pt x="1093963" y="1405214"/>
                  <a:pt x="1093963" y="1100907"/>
                </a:cubicBezTo>
                <a:cubicBezTo>
                  <a:pt x="1093963" y="805295"/>
                  <a:pt x="1340986" y="561849"/>
                  <a:pt x="1649766" y="561849"/>
                </a:cubicBezTo>
                <a:lnTo>
                  <a:pt x="1656268" y="561849"/>
                </a:lnTo>
                <a:lnTo>
                  <a:pt x="1745337" y="584752"/>
                </a:lnTo>
                <a:cubicBezTo>
                  <a:pt x="1825436" y="609665"/>
                  <a:pt x="1904058" y="637930"/>
                  <a:pt x="1981040" y="669383"/>
                </a:cubicBezTo>
                <a:lnTo>
                  <a:pt x="2104708" y="726197"/>
                </a:lnTo>
                <a:lnTo>
                  <a:pt x="2109512" y="720523"/>
                </a:lnTo>
                <a:cubicBezTo>
                  <a:pt x="2209865" y="622710"/>
                  <a:pt x="2348816" y="561848"/>
                  <a:pt x="2503206" y="561848"/>
                </a:cubicBezTo>
                <a:lnTo>
                  <a:pt x="2509708" y="561848"/>
                </a:lnTo>
                <a:lnTo>
                  <a:pt x="2598777" y="584751"/>
                </a:lnTo>
                <a:cubicBezTo>
                  <a:pt x="2758975" y="634578"/>
                  <a:pt x="2913266" y="697812"/>
                  <a:pt x="3060337" y="773142"/>
                </a:cubicBezTo>
                <a:lnTo>
                  <a:pt x="3243625" y="877050"/>
                </a:lnTo>
                <a:lnTo>
                  <a:pt x="3290252" y="783017"/>
                </a:lnTo>
                <a:cubicBezTo>
                  <a:pt x="3557378" y="293850"/>
                  <a:pt x="3899838" y="0"/>
                  <a:pt x="4273230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>
            <a:noAutofit/>
          </a:bodyPr>
          <a:lstStyle/>
          <a:p>
            <a:r>
              <a:rPr lang="es-ES"/>
              <a:t>Haga clic en el icono para agregar una imagen</a:t>
            </a:r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9656171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847ADF82-231B-4784-91C0-1BD21C63B6BB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473745" y="2119628"/>
            <a:ext cx="6718255" cy="4738258"/>
          </a:xfrm>
          <a:custGeom>
            <a:avLst/>
            <a:gdLst>
              <a:gd name="connsiteX0" fmla="*/ 0 w 6718255"/>
              <a:gd name="connsiteY0" fmla="*/ 0 h 4738258"/>
              <a:gd name="connsiteX1" fmla="*/ 6718255 w 6718255"/>
              <a:gd name="connsiteY1" fmla="*/ 0 h 4738258"/>
              <a:gd name="connsiteX2" fmla="*/ 6718255 w 6718255"/>
              <a:gd name="connsiteY2" fmla="*/ 4738258 h 4738258"/>
              <a:gd name="connsiteX3" fmla="*/ 0 w 6718255"/>
              <a:gd name="connsiteY3" fmla="*/ 4738258 h 47382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718255" h="4738258">
                <a:moveTo>
                  <a:pt x="0" y="0"/>
                </a:moveTo>
                <a:lnTo>
                  <a:pt x="6718255" y="0"/>
                </a:lnTo>
                <a:lnTo>
                  <a:pt x="6718255" y="4738258"/>
                </a:lnTo>
                <a:lnTo>
                  <a:pt x="0" y="473825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>
            <a:noAutofit/>
          </a:bodyPr>
          <a:lstStyle/>
          <a:p>
            <a:r>
              <a:rPr lang="es-ES"/>
              <a:t>Haga clic en el icono para agregar una imagen</a:t>
            </a:r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2854077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D474613-3A43-4E89-8B17-EB0578C90A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id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FC3FA9-B9E0-4939-928A-DCD1D1FA24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id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1C75EA-1495-497C-B573-3DDD0FC719F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A168FE-98C5-4FFA-ACDF-13FEC6EB0A53}" type="datetimeFigureOut">
              <a:rPr lang="id-ID" smtClean="0"/>
              <a:t>18/03/2021</a:t>
            </a:fld>
            <a:endParaRPr lang="id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DA05A3-9681-4D15-A18B-6C3B3FDDC30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8F2376-8966-43BB-99AB-ED772A22EBF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F8C13C-1C96-41C5-A1FF-57EE1A1AC9C3}" type="slidenum">
              <a:rPr lang="id-ID" smtClean="0"/>
              <a:t>‹Nº›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0285017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  <p:sldLayoutId id="2147483682" r:id="rId2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26">
            <a:extLst>
              <a:ext uri="{FF2B5EF4-FFF2-40B4-BE49-F238E27FC236}">
                <a16:creationId xmlns:a16="http://schemas.microsoft.com/office/drawing/2014/main" id="{B08A5C4F-7C07-495E-8692-307DB0C704A2}"/>
              </a:ext>
            </a:extLst>
          </p:cNvPr>
          <p:cNvSpPr txBox="1"/>
          <p:nvPr/>
        </p:nvSpPr>
        <p:spPr>
          <a:xfrm>
            <a:off x="1703586" y="2723119"/>
            <a:ext cx="891128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_tradnl" sz="6000" b="1" i="0" u="none" strike="noStrike" kern="1200" cap="none" spc="0" normalizeH="0" baseline="0" noProof="0" dirty="0">
                <a:ln>
                  <a:noFill/>
                </a:ln>
                <a:solidFill>
                  <a:srgbClr val="F49C08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ANEXOS</a:t>
            </a:r>
          </a:p>
        </p:txBody>
      </p:sp>
    </p:spTree>
    <p:extLst>
      <p:ext uri="{BB962C8B-B14F-4D97-AF65-F5344CB8AC3E}">
        <p14:creationId xmlns:p14="http://schemas.microsoft.com/office/powerpoint/2010/main" val="22908042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26">
            <a:extLst>
              <a:ext uri="{FF2B5EF4-FFF2-40B4-BE49-F238E27FC236}">
                <a16:creationId xmlns:a16="http://schemas.microsoft.com/office/drawing/2014/main" id="{B08A5C4F-7C07-495E-8692-307DB0C704A2}"/>
              </a:ext>
            </a:extLst>
          </p:cNvPr>
          <p:cNvSpPr txBox="1"/>
          <p:nvPr/>
        </p:nvSpPr>
        <p:spPr>
          <a:xfrm>
            <a:off x="2383094" y="399369"/>
            <a:ext cx="89112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_tradnl" sz="3600" b="1" i="0" u="none" strike="noStrike" kern="1200" cap="none" spc="0" normalizeH="0" baseline="0" noProof="0" dirty="0">
                <a:ln>
                  <a:noFill/>
                </a:ln>
                <a:solidFill>
                  <a:srgbClr val="F49C08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ANEXO 1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_tradnl" sz="3600" b="1" i="0" u="none" strike="noStrike" kern="1200" cap="none" spc="0" normalizeH="0" baseline="0" noProof="0" dirty="0">
                <a:ln>
                  <a:noFill/>
                </a:ln>
                <a:solidFill>
                  <a:srgbClr val="F49C08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Procesos Jurídicos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4C78BFAD-7DC1-45DC-A17E-FE302A071CDB}"/>
              </a:ext>
            </a:extLst>
          </p:cNvPr>
          <p:cNvSpPr txBox="1"/>
          <p:nvPr/>
        </p:nvSpPr>
        <p:spPr>
          <a:xfrm>
            <a:off x="1343472" y="2310176"/>
            <a:ext cx="995090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marR="0" lvl="0" indent="-4572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kumimoji="0" lang="es-ES_tradnl" sz="3000" b="0" i="0" u="none" strike="noStrike" kern="1200" cap="none" spc="0" normalizeH="0" baseline="0" noProof="0" dirty="0">
                <a:ln>
                  <a:noFill/>
                </a:ln>
                <a:solidFill>
                  <a:srgbClr val="3F3F3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 la fecha y durante la vigencia 2020 no existió ningún proceso judicial, arbitral  o jurídico en contra de la entidad y que pudiera afectar las cuentas de orden en los Estados Financieros.</a:t>
            </a:r>
          </a:p>
        </p:txBody>
      </p:sp>
    </p:spTree>
    <p:extLst>
      <p:ext uri="{BB962C8B-B14F-4D97-AF65-F5344CB8AC3E}">
        <p14:creationId xmlns:p14="http://schemas.microsoft.com/office/powerpoint/2010/main" val="39783530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26">
            <a:extLst>
              <a:ext uri="{FF2B5EF4-FFF2-40B4-BE49-F238E27FC236}">
                <a16:creationId xmlns:a16="http://schemas.microsoft.com/office/drawing/2014/main" id="{6858AE50-FD9C-4A35-AF97-0D059C10C475}"/>
              </a:ext>
            </a:extLst>
          </p:cNvPr>
          <p:cNvSpPr txBox="1"/>
          <p:nvPr/>
        </p:nvSpPr>
        <p:spPr>
          <a:xfrm>
            <a:off x="2764622" y="345240"/>
            <a:ext cx="93375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_tradnl" sz="3600" b="1" i="0" u="none" strike="noStrike" kern="1200" cap="none" spc="0" normalizeH="0" baseline="0" noProof="0" dirty="0">
                <a:ln>
                  <a:noFill/>
                </a:ln>
                <a:solidFill>
                  <a:srgbClr val="F49C08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ANEXO 2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_tradnl" sz="3600" b="1" i="0" u="none" strike="noStrike" kern="1200" cap="none" spc="0" normalizeH="0" baseline="0" noProof="0" dirty="0">
                <a:ln>
                  <a:noFill/>
                </a:ln>
                <a:solidFill>
                  <a:srgbClr val="F49C08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Gastos Directivos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577955CB-F3DE-674B-B10B-BB432DD358E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0236" y="2084832"/>
            <a:ext cx="11571528" cy="34074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8904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26">
            <a:extLst>
              <a:ext uri="{FF2B5EF4-FFF2-40B4-BE49-F238E27FC236}">
                <a16:creationId xmlns:a16="http://schemas.microsoft.com/office/drawing/2014/main" id="{6858AE50-FD9C-4A35-AF97-0D059C10C475}"/>
              </a:ext>
            </a:extLst>
          </p:cNvPr>
          <p:cNvSpPr txBox="1"/>
          <p:nvPr/>
        </p:nvSpPr>
        <p:spPr>
          <a:xfrm>
            <a:off x="2675475" y="0"/>
            <a:ext cx="93375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_tradnl" sz="3600" b="1" i="0" u="none" strike="noStrike" kern="1200" cap="none" spc="0" normalizeH="0" baseline="0" noProof="0" dirty="0">
                <a:ln>
                  <a:noFill/>
                </a:ln>
                <a:solidFill>
                  <a:srgbClr val="F49C08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ANEXO 2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_tradnl" sz="3600" b="1" i="0" u="none" strike="noStrike" kern="1200" cap="none" spc="0" normalizeH="0" baseline="0" noProof="0" dirty="0">
                <a:ln>
                  <a:noFill/>
                </a:ln>
                <a:solidFill>
                  <a:srgbClr val="F49C08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Gastos Directivos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94BA5685-5367-CF40-921B-2E455301856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8797" y="1383210"/>
            <a:ext cx="10934405" cy="44067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76275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26">
            <a:extLst>
              <a:ext uri="{FF2B5EF4-FFF2-40B4-BE49-F238E27FC236}">
                <a16:creationId xmlns:a16="http://schemas.microsoft.com/office/drawing/2014/main" id="{6858AE50-FD9C-4A35-AF97-0D059C10C475}"/>
              </a:ext>
            </a:extLst>
          </p:cNvPr>
          <p:cNvSpPr txBox="1"/>
          <p:nvPr/>
        </p:nvSpPr>
        <p:spPr>
          <a:xfrm>
            <a:off x="2667086" y="139309"/>
            <a:ext cx="93375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_tradnl" sz="3600" b="1" i="0" u="none" strike="noStrike" kern="1200" cap="none" spc="0" normalizeH="0" baseline="0" noProof="0" dirty="0">
                <a:ln>
                  <a:noFill/>
                </a:ln>
                <a:solidFill>
                  <a:srgbClr val="F49C08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ANEXO 3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_tradnl" sz="3600" b="1" i="0" u="none" strike="noStrike" kern="1200" cap="none" spc="0" normalizeH="0" baseline="0" noProof="0" dirty="0">
                <a:ln>
                  <a:noFill/>
                </a:ln>
                <a:solidFill>
                  <a:srgbClr val="F49C08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Gastos de Publicidad y Propaganda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096EE240-FE4F-4220-8CEE-D07DA959A94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2566" y="1560576"/>
            <a:ext cx="10708898" cy="41519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43293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26">
            <a:extLst>
              <a:ext uri="{FF2B5EF4-FFF2-40B4-BE49-F238E27FC236}">
                <a16:creationId xmlns:a16="http://schemas.microsoft.com/office/drawing/2014/main" id="{6858AE50-FD9C-4A35-AF97-0D059C10C475}"/>
              </a:ext>
            </a:extLst>
          </p:cNvPr>
          <p:cNvSpPr txBox="1"/>
          <p:nvPr/>
        </p:nvSpPr>
        <p:spPr>
          <a:xfrm>
            <a:off x="2667086" y="139309"/>
            <a:ext cx="93375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_tradnl" sz="3600" b="1" i="0" u="none" strike="noStrike" kern="1200" cap="none" spc="0" normalizeH="0" baseline="0" noProof="0" dirty="0">
                <a:ln>
                  <a:noFill/>
                </a:ln>
                <a:solidFill>
                  <a:srgbClr val="F49C08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ANEXO 3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_tradnl" sz="3600" b="1" i="0" u="none" strike="noStrike" kern="1200" cap="none" spc="0" normalizeH="0" baseline="0" noProof="0" dirty="0">
                <a:ln>
                  <a:noFill/>
                </a:ln>
                <a:solidFill>
                  <a:srgbClr val="F49C08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Gastos de Publicidad y Propaganda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60F06B74-B486-4DC4-8D94-F7C5922FF92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8074" y="2531822"/>
            <a:ext cx="11105085" cy="16622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8731731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Green Blue">
      <a:dk1>
        <a:srgbClr val="3F3F3F"/>
      </a:dk1>
      <a:lt1>
        <a:srgbClr val="FFFFFF"/>
      </a:lt1>
      <a:dk2>
        <a:srgbClr val="313C41"/>
      </a:dk2>
      <a:lt2>
        <a:srgbClr val="FFFFFF"/>
      </a:lt2>
      <a:accent1>
        <a:srgbClr val="A5C44B"/>
      </a:accent1>
      <a:accent2>
        <a:srgbClr val="7EC564"/>
      </a:accent2>
      <a:accent3>
        <a:srgbClr val="3FBC96"/>
      </a:accent3>
      <a:accent4>
        <a:srgbClr val="40C2D2"/>
      </a:accent4>
      <a:accent5>
        <a:srgbClr val="179DD9"/>
      </a:accent5>
      <a:accent6>
        <a:srgbClr val="1C6EB6"/>
      </a:accent6>
      <a:hlink>
        <a:srgbClr val="A05024"/>
      </a:hlink>
      <a:folHlink>
        <a:srgbClr val="FEC037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ebor - Powerpoint Template" id="{6A2C57EB-33F5-E64F-AECE-CAD87681878E}" vid="{56EC62B7-D2E3-8C48-9F6E-C186821D56F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62</Words>
  <Application>Microsoft Office PowerPoint</Application>
  <PresentationFormat>Panorámica</PresentationFormat>
  <Paragraphs>12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DIN Alternate</vt:lpstr>
      <vt:lpstr>Wingdings</vt:lpstr>
      <vt:lpstr>1_Tema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Maria Alejandra Barbosa Valderrama</dc:creator>
  <cp:lastModifiedBy>Maria Alejandra Barbosa Valderrama</cp:lastModifiedBy>
  <cp:revision>1</cp:revision>
  <dcterms:created xsi:type="dcterms:W3CDTF">2021-03-18T14:03:33Z</dcterms:created>
  <dcterms:modified xsi:type="dcterms:W3CDTF">2021-03-18T14:04:41Z</dcterms:modified>
</cp:coreProperties>
</file>